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7" r:id="rId4"/>
    <p:sldId id="283" r:id="rId5"/>
    <p:sldId id="271" r:id="rId6"/>
    <p:sldId id="259" r:id="rId7"/>
    <p:sldId id="284" r:id="rId8"/>
    <p:sldId id="278" r:id="rId9"/>
    <p:sldId id="260" r:id="rId10"/>
    <p:sldId id="273" r:id="rId11"/>
    <p:sldId id="265" r:id="rId12"/>
    <p:sldId id="263" r:id="rId13"/>
    <p:sldId id="270" r:id="rId14"/>
    <p:sldId id="276" r:id="rId15"/>
    <p:sldId id="262" r:id="rId16"/>
    <p:sldId id="282" r:id="rId17"/>
    <p:sldId id="268" r:id="rId18"/>
    <p:sldId id="266" r:id="rId19"/>
    <p:sldId id="279" r:id="rId20"/>
    <p:sldId id="261" r:id="rId21"/>
    <p:sldId id="272" r:id="rId22"/>
    <p:sldId id="264" r:id="rId23"/>
    <p:sldId id="285" r:id="rId24"/>
    <p:sldId id="280" r:id="rId25"/>
    <p:sldId id="281" r:id="rId26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Source Sans Pro" panose="020B0503030403020204" pitchFamily="34" charset="0"/>
      <p:regular r:id="rId32"/>
      <p:bold r:id="rId33"/>
      <p:italic r:id="rId34"/>
      <p:boldItalic r:id="rId35"/>
    </p:embeddedFont>
    <p:embeddedFont>
      <p:font typeface="等线" panose="02010600030101010101" pitchFamily="2" charset="-122"/>
      <p:regular r:id="rId36"/>
      <p:bold r:id="rId37"/>
    </p:embeddedFont>
    <p:embeddedFont>
      <p:font typeface="等线 Light" panose="02010600030101010101" pitchFamily="2" charset="-122"/>
      <p:regular r:id="rId38"/>
    </p:embeddedFont>
    <p:embeddedFont>
      <p:font typeface="思源黑体 CN Bold" panose="020B0800000000000000" pitchFamily="34" charset="-122"/>
      <p:bold r:id="rId39"/>
    </p:embeddedFont>
    <p:embeddedFont>
      <p:font typeface="思源黑体 CN Medium" panose="020B0600000000000000" pitchFamily="34" charset="-122"/>
      <p:regular r:id="rId40"/>
    </p:embeddedFont>
    <p:embeddedFont>
      <p:font typeface="思源黑体 CN Normal" panose="020B0400000000000000" pitchFamily="34" charset="-122"/>
      <p:regular r:id="rId41"/>
    </p:embeddedFont>
    <p:embeddedFont>
      <p:font typeface="字魂58号-创中黑-Regular" panose="00000500000000000000" pitchFamily="2" charset="-122"/>
      <p:regular r:id="rId4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4" orient="horz" pos="504" userDrawn="1">
          <p15:clr>
            <a:srgbClr val="A4A3A4"/>
          </p15:clr>
        </p15:guide>
        <p15:guide id="5" orient="horz" pos="255" userDrawn="1">
          <p15:clr>
            <a:srgbClr val="A4A3A4"/>
          </p15:clr>
        </p15:guide>
        <p15:guide id="6" pos="529" userDrawn="1">
          <p15:clr>
            <a:srgbClr val="A4A3A4"/>
          </p15:clr>
        </p15:guide>
        <p15:guide id="7" pos="7106" userDrawn="1">
          <p15:clr>
            <a:srgbClr val="A4A3A4"/>
          </p15:clr>
        </p15:guide>
        <p15:guide id="8" orient="horz" pos="395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936"/>
    <a:srgbClr val="92D050"/>
    <a:srgbClr val="005B28"/>
    <a:srgbClr val="FFC907"/>
    <a:srgbClr val="FFFFFF"/>
    <a:srgbClr val="AEAEAE"/>
    <a:srgbClr val="41A140"/>
    <a:srgbClr val="0E4289"/>
    <a:srgbClr val="43A240"/>
    <a:srgbClr val="009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2" autoAdjust="0"/>
    <p:restoredTop sz="94607" autoAdjust="0"/>
  </p:normalViewPr>
  <p:slideViewPr>
    <p:cSldViewPr snapToGrid="0" showGuides="1">
      <p:cViewPr varScale="1">
        <p:scale>
          <a:sx n="82" d="100"/>
          <a:sy n="82" d="100"/>
        </p:scale>
        <p:origin x="66" y="534"/>
      </p:cViewPr>
      <p:guideLst>
        <p:guide orient="horz"/>
        <p:guide pos="3863"/>
        <p:guide orient="horz" pos="504"/>
        <p:guide orient="horz" pos="255"/>
        <p:guide pos="529"/>
        <p:guide pos="7106"/>
        <p:guide orient="horz" pos="39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72FCA-9CF0-4E57-B5B5-7EA2F5DDEC9E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D19B4-317D-4BF8-AE3C-BA9BF95B10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397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6904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652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885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3278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67615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30319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6491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5311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2992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7933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866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2092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9179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599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34055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40801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76590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075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222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909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473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3043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813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801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D19B4-317D-4BF8-AE3C-BA9BF95B10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798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8CD056-84BF-4D59-B749-A6CF91A5F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079E91-6F38-4E49-81DF-1D68332DF3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A10D16-5A42-4662-8109-3254CC700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5E00E3-12EA-42FA-9D79-EAC99018C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8D0790-F3F9-4B87-B5E7-A592E714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6242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3302AD87-7008-4375-A50D-F81182D91A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8975" y="-521"/>
            <a:ext cx="5155941" cy="6858521"/>
          </a:xfrm>
          <a:custGeom>
            <a:avLst/>
            <a:gdLst>
              <a:gd name="connsiteX0" fmla="*/ 0 w 2638425"/>
              <a:gd name="connsiteY0" fmla="*/ 2924175 h 2924175"/>
              <a:gd name="connsiteX1" fmla="*/ 659606 w 2638425"/>
              <a:gd name="connsiteY1" fmla="*/ 0 h 2924175"/>
              <a:gd name="connsiteX2" fmla="*/ 1978819 w 2638425"/>
              <a:gd name="connsiteY2" fmla="*/ 0 h 2924175"/>
              <a:gd name="connsiteX3" fmla="*/ 2638425 w 2638425"/>
              <a:gd name="connsiteY3" fmla="*/ 2924175 h 2924175"/>
              <a:gd name="connsiteX4" fmla="*/ 0 w 2638425"/>
              <a:gd name="connsiteY4" fmla="*/ 2924175 h 2924175"/>
              <a:gd name="connsiteX0" fmla="*/ 0 w 2638425"/>
              <a:gd name="connsiteY0" fmla="*/ 2933700 h 2933700"/>
              <a:gd name="connsiteX1" fmla="*/ 554831 w 2638425"/>
              <a:gd name="connsiteY1" fmla="*/ 0 h 2933700"/>
              <a:gd name="connsiteX2" fmla="*/ 1978819 w 2638425"/>
              <a:gd name="connsiteY2" fmla="*/ 9525 h 2933700"/>
              <a:gd name="connsiteX3" fmla="*/ 2638425 w 2638425"/>
              <a:gd name="connsiteY3" fmla="*/ 2933700 h 2933700"/>
              <a:gd name="connsiteX4" fmla="*/ 0 w 2638425"/>
              <a:gd name="connsiteY4" fmla="*/ 2933700 h 2933700"/>
              <a:gd name="connsiteX0" fmla="*/ 0 w 2676525"/>
              <a:gd name="connsiteY0" fmla="*/ 2962275 h 2962275"/>
              <a:gd name="connsiteX1" fmla="*/ 592931 w 2676525"/>
              <a:gd name="connsiteY1" fmla="*/ 0 h 2962275"/>
              <a:gd name="connsiteX2" fmla="*/ 2016919 w 2676525"/>
              <a:gd name="connsiteY2" fmla="*/ 9525 h 2962275"/>
              <a:gd name="connsiteX3" fmla="*/ 2676525 w 2676525"/>
              <a:gd name="connsiteY3" fmla="*/ 2933700 h 2962275"/>
              <a:gd name="connsiteX4" fmla="*/ 0 w 2676525"/>
              <a:gd name="connsiteY4" fmla="*/ 2962275 h 2962275"/>
              <a:gd name="connsiteX0" fmla="*/ 0 w 2676525"/>
              <a:gd name="connsiteY0" fmla="*/ 2962275 h 2962275"/>
              <a:gd name="connsiteX1" fmla="*/ 564356 w 2676525"/>
              <a:gd name="connsiteY1" fmla="*/ 0 h 2962275"/>
              <a:gd name="connsiteX2" fmla="*/ 2016919 w 2676525"/>
              <a:gd name="connsiteY2" fmla="*/ 9525 h 2962275"/>
              <a:gd name="connsiteX3" fmla="*/ 2676525 w 2676525"/>
              <a:gd name="connsiteY3" fmla="*/ 2933700 h 2962275"/>
              <a:gd name="connsiteX4" fmla="*/ 0 w 2676525"/>
              <a:gd name="connsiteY4" fmla="*/ 2962275 h 2962275"/>
              <a:gd name="connsiteX0" fmla="*/ 0 w 2676525"/>
              <a:gd name="connsiteY0" fmla="*/ 2962275 h 2962275"/>
              <a:gd name="connsiteX1" fmla="*/ 580878 w 2676525"/>
              <a:gd name="connsiteY1" fmla="*/ 0 h 2962275"/>
              <a:gd name="connsiteX2" fmla="*/ 2016919 w 2676525"/>
              <a:gd name="connsiteY2" fmla="*/ 9525 h 2962275"/>
              <a:gd name="connsiteX3" fmla="*/ 2676525 w 2676525"/>
              <a:gd name="connsiteY3" fmla="*/ 2933700 h 2962275"/>
              <a:gd name="connsiteX4" fmla="*/ 0 w 2676525"/>
              <a:gd name="connsiteY4" fmla="*/ 2962275 h 2962275"/>
              <a:gd name="connsiteX0" fmla="*/ 0 w 2676525"/>
              <a:gd name="connsiteY0" fmla="*/ 2962275 h 2962275"/>
              <a:gd name="connsiteX1" fmla="*/ 580878 w 2676525"/>
              <a:gd name="connsiteY1" fmla="*/ 0 h 2962275"/>
              <a:gd name="connsiteX2" fmla="*/ 2516702 w 2676525"/>
              <a:gd name="connsiteY2" fmla="*/ 1296 h 2962275"/>
              <a:gd name="connsiteX3" fmla="*/ 2676525 w 2676525"/>
              <a:gd name="connsiteY3" fmla="*/ 2933700 h 2962275"/>
              <a:gd name="connsiteX4" fmla="*/ 0 w 2676525"/>
              <a:gd name="connsiteY4" fmla="*/ 2962275 h 2962275"/>
              <a:gd name="connsiteX0" fmla="*/ 0 w 2668264"/>
              <a:gd name="connsiteY0" fmla="*/ 2962275 h 2970729"/>
              <a:gd name="connsiteX1" fmla="*/ 580878 w 2668264"/>
              <a:gd name="connsiteY1" fmla="*/ 0 h 2970729"/>
              <a:gd name="connsiteX2" fmla="*/ 2516702 w 2668264"/>
              <a:gd name="connsiteY2" fmla="*/ 1296 h 2970729"/>
              <a:gd name="connsiteX3" fmla="*/ 2668264 w 2668264"/>
              <a:gd name="connsiteY3" fmla="*/ 2970729 h 2970729"/>
              <a:gd name="connsiteX4" fmla="*/ 0 w 2668264"/>
              <a:gd name="connsiteY4" fmla="*/ 2962275 h 2970729"/>
              <a:gd name="connsiteX0" fmla="*/ 0 w 2664134"/>
              <a:gd name="connsiteY0" fmla="*/ 2962275 h 2962500"/>
              <a:gd name="connsiteX1" fmla="*/ 580878 w 2664134"/>
              <a:gd name="connsiteY1" fmla="*/ 0 h 2962500"/>
              <a:gd name="connsiteX2" fmla="*/ 2516702 w 2664134"/>
              <a:gd name="connsiteY2" fmla="*/ 1296 h 2962500"/>
              <a:gd name="connsiteX3" fmla="*/ 2664134 w 2664134"/>
              <a:gd name="connsiteY3" fmla="*/ 2962500 h 2962500"/>
              <a:gd name="connsiteX4" fmla="*/ 0 w 2664134"/>
              <a:gd name="connsiteY4" fmla="*/ 2962275 h 2962500"/>
              <a:gd name="connsiteX0" fmla="*/ 0 w 2660004"/>
              <a:gd name="connsiteY0" fmla="*/ 2962275 h 2962500"/>
              <a:gd name="connsiteX1" fmla="*/ 580878 w 2660004"/>
              <a:gd name="connsiteY1" fmla="*/ 0 h 2962500"/>
              <a:gd name="connsiteX2" fmla="*/ 2516702 w 2660004"/>
              <a:gd name="connsiteY2" fmla="*/ 1296 h 2962500"/>
              <a:gd name="connsiteX3" fmla="*/ 2660004 w 2660004"/>
              <a:gd name="connsiteY3" fmla="*/ 2962500 h 2962500"/>
              <a:gd name="connsiteX4" fmla="*/ 0 w 2660004"/>
              <a:gd name="connsiteY4" fmla="*/ 2962275 h 2962500"/>
              <a:gd name="connsiteX0" fmla="*/ 0 w 2660004"/>
              <a:gd name="connsiteY0" fmla="*/ 2962275 h 2962500"/>
              <a:gd name="connsiteX1" fmla="*/ 580878 w 2660004"/>
              <a:gd name="connsiteY1" fmla="*/ 0 h 2962500"/>
              <a:gd name="connsiteX2" fmla="*/ 2516702 w 2660004"/>
              <a:gd name="connsiteY2" fmla="*/ 5410 h 2962500"/>
              <a:gd name="connsiteX3" fmla="*/ 2660004 w 2660004"/>
              <a:gd name="connsiteY3" fmla="*/ 2962500 h 2962500"/>
              <a:gd name="connsiteX4" fmla="*/ 0 w 2660004"/>
              <a:gd name="connsiteY4" fmla="*/ 2962275 h 2962500"/>
              <a:gd name="connsiteX0" fmla="*/ 0 w 2660004"/>
              <a:gd name="connsiteY0" fmla="*/ 2962275 h 2962500"/>
              <a:gd name="connsiteX1" fmla="*/ 580878 w 2660004"/>
              <a:gd name="connsiteY1" fmla="*/ 0 h 2962500"/>
              <a:gd name="connsiteX2" fmla="*/ 2231702 w 2660004"/>
              <a:gd name="connsiteY2" fmla="*/ 5410 h 2962500"/>
              <a:gd name="connsiteX3" fmla="*/ 2660004 w 2660004"/>
              <a:gd name="connsiteY3" fmla="*/ 2962500 h 2962500"/>
              <a:gd name="connsiteX4" fmla="*/ 0 w 2660004"/>
              <a:gd name="connsiteY4" fmla="*/ 2962275 h 2962500"/>
              <a:gd name="connsiteX0" fmla="*/ 0 w 2231702"/>
              <a:gd name="connsiteY0" fmla="*/ 2962275 h 2962500"/>
              <a:gd name="connsiteX1" fmla="*/ 580878 w 2231702"/>
              <a:gd name="connsiteY1" fmla="*/ 0 h 2962500"/>
              <a:gd name="connsiteX2" fmla="*/ 2231702 w 2231702"/>
              <a:gd name="connsiteY2" fmla="*/ 5410 h 2962500"/>
              <a:gd name="connsiteX3" fmla="*/ 2230438 w 2231702"/>
              <a:gd name="connsiteY3" fmla="*/ 2962500 h 2962500"/>
              <a:gd name="connsiteX4" fmla="*/ 0 w 2231702"/>
              <a:gd name="connsiteY4" fmla="*/ 2962275 h 2962500"/>
              <a:gd name="connsiteX0" fmla="*/ 0 w 2235832"/>
              <a:gd name="connsiteY0" fmla="*/ 2962275 h 2962500"/>
              <a:gd name="connsiteX1" fmla="*/ 580878 w 2235832"/>
              <a:gd name="connsiteY1" fmla="*/ 0 h 2962500"/>
              <a:gd name="connsiteX2" fmla="*/ 2235832 w 2235832"/>
              <a:gd name="connsiteY2" fmla="*/ 1296 h 2962500"/>
              <a:gd name="connsiteX3" fmla="*/ 2230438 w 2235832"/>
              <a:gd name="connsiteY3" fmla="*/ 2962500 h 2962500"/>
              <a:gd name="connsiteX4" fmla="*/ 0 w 2235832"/>
              <a:gd name="connsiteY4" fmla="*/ 2962275 h 2962500"/>
              <a:gd name="connsiteX0" fmla="*/ 0 w 2235832"/>
              <a:gd name="connsiteY0" fmla="*/ 2962275 h 2962500"/>
              <a:gd name="connsiteX1" fmla="*/ 576748 w 2235832"/>
              <a:gd name="connsiteY1" fmla="*/ 0 h 2962500"/>
              <a:gd name="connsiteX2" fmla="*/ 2235832 w 2235832"/>
              <a:gd name="connsiteY2" fmla="*/ 1296 h 2962500"/>
              <a:gd name="connsiteX3" fmla="*/ 2230438 w 2235832"/>
              <a:gd name="connsiteY3" fmla="*/ 2962500 h 2962500"/>
              <a:gd name="connsiteX4" fmla="*/ 0 w 2235832"/>
              <a:gd name="connsiteY4" fmla="*/ 2962275 h 296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5832" h="2962500">
                <a:moveTo>
                  <a:pt x="0" y="2962275"/>
                </a:moveTo>
                <a:lnTo>
                  <a:pt x="576748" y="0"/>
                </a:lnTo>
                <a:lnTo>
                  <a:pt x="2235832" y="1296"/>
                </a:lnTo>
                <a:cubicBezTo>
                  <a:pt x="2235411" y="986993"/>
                  <a:pt x="2230859" y="1976803"/>
                  <a:pt x="2230438" y="2962500"/>
                </a:cubicBezTo>
                <a:lnTo>
                  <a:pt x="0" y="2962275"/>
                </a:lnTo>
                <a:close/>
              </a:path>
            </a:pathLst>
          </a:custGeo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24068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7E4DCF30-53ED-4A29-892F-93C3C177936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22980" y="1684567"/>
            <a:ext cx="2892470" cy="1744433"/>
          </a:xfrm>
          <a:custGeom>
            <a:avLst/>
            <a:gdLst>
              <a:gd name="connsiteX0" fmla="*/ 0 w 3225845"/>
              <a:gd name="connsiteY0" fmla="*/ 1763483 h 1763483"/>
              <a:gd name="connsiteX1" fmla="*/ 646458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811108 h 1811108"/>
              <a:gd name="connsiteX1" fmla="*/ 360708 w 3225845"/>
              <a:gd name="connsiteY1" fmla="*/ 0 h 1811108"/>
              <a:gd name="connsiteX2" fmla="*/ 3225845 w 3225845"/>
              <a:gd name="connsiteY2" fmla="*/ 47625 h 1811108"/>
              <a:gd name="connsiteX3" fmla="*/ 2579387 w 3225845"/>
              <a:gd name="connsiteY3" fmla="*/ 1811108 h 1811108"/>
              <a:gd name="connsiteX4" fmla="*/ 0 w 3225845"/>
              <a:gd name="connsiteY4" fmla="*/ 1811108 h 1811108"/>
              <a:gd name="connsiteX0" fmla="*/ 0 w 3225845"/>
              <a:gd name="connsiteY0" fmla="*/ 1801583 h 1801583"/>
              <a:gd name="connsiteX1" fmla="*/ 370233 w 3225845"/>
              <a:gd name="connsiteY1" fmla="*/ 0 h 1801583"/>
              <a:gd name="connsiteX2" fmla="*/ 3225845 w 3225845"/>
              <a:gd name="connsiteY2" fmla="*/ 38100 h 1801583"/>
              <a:gd name="connsiteX3" fmla="*/ 2579387 w 3225845"/>
              <a:gd name="connsiteY3" fmla="*/ 1801583 h 1801583"/>
              <a:gd name="connsiteX4" fmla="*/ 0 w 3225845"/>
              <a:gd name="connsiteY4" fmla="*/ 1801583 h 18015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1308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73008 h 1773008"/>
              <a:gd name="connsiteX1" fmla="*/ 313083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3225845"/>
              <a:gd name="connsiteY0" fmla="*/ 1773008 h 1773008"/>
              <a:gd name="connsiteX1" fmla="*/ 341658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793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412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63483 h 1763483"/>
              <a:gd name="connsiteX1" fmla="*/ 34165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63483 h 1763483"/>
              <a:gd name="connsiteX1" fmla="*/ 36070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53958 h 1753958"/>
              <a:gd name="connsiteX1" fmla="*/ 351183 w 2892470"/>
              <a:gd name="connsiteY1" fmla="*/ 19050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53958 h 1753958"/>
              <a:gd name="connsiteX1" fmla="*/ 351183 w 2892470"/>
              <a:gd name="connsiteY1" fmla="*/ 9525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2470" h="1744433">
                <a:moveTo>
                  <a:pt x="0" y="1744433"/>
                </a:moveTo>
                <a:lnTo>
                  <a:pt x="351183" y="0"/>
                </a:lnTo>
                <a:lnTo>
                  <a:pt x="2892470" y="9525"/>
                </a:lnTo>
                <a:lnTo>
                  <a:pt x="2541287" y="1744433"/>
                </a:lnTo>
                <a:lnTo>
                  <a:pt x="0" y="1744433"/>
                </a:lnTo>
                <a:close/>
              </a:path>
            </a:pathLst>
          </a:custGeom>
          <a:noFill/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DDC5DEC6-BAB7-4E25-827A-4B6B3D27DA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13405" y="3589567"/>
            <a:ext cx="2892470" cy="1744433"/>
          </a:xfrm>
          <a:custGeom>
            <a:avLst/>
            <a:gdLst>
              <a:gd name="connsiteX0" fmla="*/ 0 w 3225845"/>
              <a:gd name="connsiteY0" fmla="*/ 1763483 h 1763483"/>
              <a:gd name="connsiteX1" fmla="*/ 646458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811108 h 1811108"/>
              <a:gd name="connsiteX1" fmla="*/ 360708 w 3225845"/>
              <a:gd name="connsiteY1" fmla="*/ 0 h 1811108"/>
              <a:gd name="connsiteX2" fmla="*/ 3225845 w 3225845"/>
              <a:gd name="connsiteY2" fmla="*/ 47625 h 1811108"/>
              <a:gd name="connsiteX3" fmla="*/ 2579387 w 3225845"/>
              <a:gd name="connsiteY3" fmla="*/ 1811108 h 1811108"/>
              <a:gd name="connsiteX4" fmla="*/ 0 w 3225845"/>
              <a:gd name="connsiteY4" fmla="*/ 1811108 h 1811108"/>
              <a:gd name="connsiteX0" fmla="*/ 0 w 3225845"/>
              <a:gd name="connsiteY0" fmla="*/ 1801583 h 1801583"/>
              <a:gd name="connsiteX1" fmla="*/ 370233 w 3225845"/>
              <a:gd name="connsiteY1" fmla="*/ 0 h 1801583"/>
              <a:gd name="connsiteX2" fmla="*/ 3225845 w 3225845"/>
              <a:gd name="connsiteY2" fmla="*/ 38100 h 1801583"/>
              <a:gd name="connsiteX3" fmla="*/ 2579387 w 3225845"/>
              <a:gd name="connsiteY3" fmla="*/ 1801583 h 1801583"/>
              <a:gd name="connsiteX4" fmla="*/ 0 w 3225845"/>
              <a:gd name="connsiteY4" fmla="*/ 1801583 h 18015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1308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73008 h 1773008"/>
              <a:gd name="connsiteX1" fmla="*/ 313083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3225845"/>
              <a:gd name="connsiteY0" fmla="*/ 1773008 h 1773008"/>
              <a:gd name="connsiteX1" fmla="*/ 341658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793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412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63483 h 1763483"/>
              <a:gd name="connsiteX1" fmla="*/ 34165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63483 h 1763483"/>
              <a:gd name="connsiteX1" fmla="*/ 36070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53958 h 1753958"/>
              <a:gd name="connsiteX1" fmla="*/ 351183 w 2892470"/>
              <a:gd name="connsiteY1" fmla="*/ 19050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53958 h 1753958"/>
              <a:gd name="connsiteX1" fmla="*/ 351183 w 2892470"/>
              <a:gd name="connsiteY1" fmla="*/ 9525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2470" h="1744433">
                <a:moveTo>
                  <a:pt x="0" y="1744433"/>
                </a:moveTo>
                <a:lnTo>
                  <a:pt x="351183" y="0"/>
                </a:lnTo>
                <a:lnTo>
                  <a:pt x="2892470" y="9525"/>
                </a:lnTo>
                <a:lnTo>
                  <a:pt x="2541287" y="1744433"/>
                </a:lnTo>
                <a:lnTo>
                  <a:pt x="0" y="1744433"/>
                </a:lnTo>
                <a:close/>
              </a:path>
            </a:pathLst>
          </a:custGeom>
          <a:noFill/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0748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A4EB8451-6FB5-45DD-BF5D-B612FEDB51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2105025"/>
            <a:ext cx="5229225" cy="2647950"/>
          </a:xfrm>
          <a:custGeom>
            <a:avLst/>
            <a:gdLst>
              <a:gd name="connsiteX0" fmla="*/ 0 w 2428875"/>
              <a:gd name="connsiteY0" fmla="*/ 1381125 h 1381125"/>
              <a:gd name="connsiteX1" fmla="*/ 345281 w 2428875"/>
              <a:gd name="connsiteY1" fmla="*/ 0 h 1381125"/>
              <a:gd name="connsiteX2" fmla="*/ 2083594 w 2428875"/>
              <a:gd name="connsiteY2" fmla="*/ 0 h 1381125"/>
              <a:gd name="connsiteX3" fmla="*/ 2428875 w 2428875"/>
              <a:gd name="connsiteY3" fmla="*/ 1381125 h 1381125"/>
              <a:gd name="connsiteX4" fmla="*/ 0 w 2428875"/>
              <a:gd name="connsiteY4" fmla="*/ 1381125 h 1381125"/>
              <a:gd name="connsiteX0" fmla="*/ 0 w 2778919"/>
              <a:gd name="connsiteY0" fmla="*/ 1381125 h 1381125"/>
              <a:gd name="connsiteX1" fmla="*/ 345281 w 2778919"/>
              <a:gd name="connsiteY1" fmla="*/ 0 h 1381125"/>
              <a:gd name="connsiteX2" fmla="*/ 2778919 w 2778919"/>
              <a:gd name="connsiteY2" fmla="*/ 0 h 1381125"/>
              <a:gd name="connsiteX3" fmla="*/ 2428875 w 2778919"/>
              <a:gd name="connsiteY3" fmla="*/ 1381125 h 1381125"/>
              <a:gd name="connsiteX4" fmla="*/ 0 w 2778919"/>
              <a:gd name="connsiteY4" fmla="*/ 1381125 h 1381125"/>
              <a:gd name="connsiteX0" fmla="*/ 0 w 2778919"/>
              <a:gd name="connsiteY0" fmla="*/ 1381125 h 1381125"/>
              <a:gd name="connsiteX1" fmla="*/ 40876 w 2778919"/>
              <a:gd name="connsiteY1" fmla="*/ 0 h 1381125"/>
              <a:gd name="connsiteX2" fmla="*/ 2778919 w 2778919"/>
              <a:gd name="connsiteY2" fmla="*/ 0 h 1381125"/>
              <a:gd name="connsiteX3" fmla="*/ 2428875 w 2778919"/>
              <a:gd name="connsiteY3" fmla="*/ 1381125 h 1381125"/>
              <a:gd name="connsiteX4" fmla="*/ 0 w 2778919"/>
              <a:gd name="connsiteY4" fmla="*/ 1381125 h 1381125"/>
              <a:gd name="connsiteX0" fmla="*/ 0 w 2778919"/>
              <a:gd name="connsiteY0" fmla="*/ 1381125 h 1381125"/>
              <a:gd name="connsiteX1" fmla="*/ 6508 w 2778919"/>
              <a:gd name="connsiteY1" fmla="*/ 4968 h 1381125"/>
              <a:gd name="connsiteX2" fmla="*/ 2778919 w 2778919"/>
              <a:gd name="connsiteY2" fmla="*/ 0 h 1381125"/>
              <a:gd name="connsiteX3" fmla="*/ 2428875 w 2778919"/>
              <a:gd name="connsiteY3" fmla="*/ 1381125 h 1381125"/>
              <a:gd name="connsiteX4" fmla="*/ 0 w 2778919"/>
              <a:gd name="connsiteY4" fmla="*/ 1381125 h 1381125"/>
              <a:gd name="connsiteX0" fmla="*/ 0 w 2778919"/>
              <a:gd name="connsiteY0" fmla="*/ 1381125 h 1381125"/>
              <a:gd name="connsiteX1" fmla="*/ 1598 w 2778919"/>
              <a:gd name="connsiteY1" fmla="*/ 4968 h 1381125"/>
              <a:gd name="connsiteX2" fmla="*/ 2778919 w 2778919"/>
              <a:gd name="connsiteY2" fmla="*/ 0 h 1381125"/>
              <a:gd name="connsiteX3" fmla="*/ 2428875 w 2778919"/>
              <a:gd name="connsiteY3" fmla="*/ 1381125 h 1381125"/>
              <a:gd name="connsiteX4" fmla="*/ 0 w 2778919"/>
              <a:gd name="connsiteY4" fmla="*/ 1381125 h 1381125"/>
              <a:gd name="connsiteX0" fmla="*/ 0 w 2695453"/>
              <a:gd name="connsiteY0" fmla="*/ 1381125 h 1381125"/>
              <a:gd name="connsiteX1" fmla="*/ 1598 w 2695453"/>
              <a:gd name="connsiteY1" fmla="*/ 4968 h 1381125"/>
              <a:gd name="connsiteX2" fmla="*/ 2695453 w 2695453"/>
              <a:gd name="connsiteY2" fmla="*/ 0 h 1381125"/>
              <a:gd name="connsiteX3" fmla="*/ 2428875 w 2695453"/>
              <a:gd name="connsiteY3" fmla="*/ 1381125 h 1381125"/>
              <a:gd name="connsiteX4" fmla="*/ 0 w 2695453"/>
              <a:gd name="connsiteY4" fmla="*/ 1381125 h 1381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5453" h="1381125">
                <a:moveTo>
                  <a:pt x="0" y="1381125"/>
                </a:moveTo>
                <a:cubicBezTo>
                  <a:pt x="2169" y="922406"/>
                  <a:pt x="-571" y="463687"/>
                  <a:pt x="1598" y="4968"/>
                </a:cubicBezTo>
                <a:lnTo>
                  <a:pt x="2695453" y="0"/>
                </a:lnTo>
                <a:lnTo>
                  <a:pt x="2428875" y="1381125"/>
                </a:lnTo>
                <a:lnTo>
                  <a:pt x="0" y="1381125"/>
                </a:lnTo>
                <a:close/>
              </a:path>
            </a:pathLst>
          </a:cu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2546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283C75-B627-4AA2-83D0-198CD0194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85E708-D280-452D-B58F-E6E0C0F1D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76EA20-5436-4869-800E-06133F3B8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6BDCC5-4476-42B9-BE9A-452E44DAC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B1D190-04C5-4396-8552-718DECDF2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1C5EC7-8D0D-4EAC-B25A-2FF989DFD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4997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396542-328C-42C1-A2B6-CB4EB17D2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62C1037-8E0A-492F-A085-85626DD759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AE314A-2B47-4513-92A9-5DAE58A455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93D4C9-5321-4539-8475-9C3A930F7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90B05D8-FD4F-4236-9159-CA77C3124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7B6808-496A-49A6-9AA2-EE8BB8C7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7761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8CBF58-B0DD-4156-958F-3BB10B8A2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BD00B0-AFB1-475C-AD74-C10E9A8C4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CF59ED-9F15-4D23-ABD7-6FABFAD3E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FE3009-B108-4E19-A280-F0BD6C5CB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3FAB14-3155-451F-8AE4-A8830D01A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251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7ABA95A-1BF2-4550-AD33-5EB4B3A6CA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3D1DCC8-4B1C-4139-8856-7E78A9B4C5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772D7-87CF-4A1E-8E79-F6E3E2498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8CC2A4-A13C-4006-96F6-AB969A7FD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20C239-1D0F-48C4-AD8D-490FB1602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8649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1DBB9-FA18-43F0-AF11-6E630DC1F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7504A2-772A-4698-8F43-CB8D9D18D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C63096-D326-408E-84B6-B6AFE37B9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BBBD1F-3EC5-47DA-8660-17711C5C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A74BA7-C4B5-4A43-8B7D-81D926E39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94747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54FE8B-5838-412B-ACC6-B6E85A246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1022B52-0803-4043-8104-E34665BEF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302B3D-0FBE-4A9C-9E85-170549DDE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859D99-A3A7-4103-8A89-0CAF2F03D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6A1992-FD82-4E5B-927E-A57148F6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9287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D7B843-6337-48C5-91C3-F65199CF5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F2CAFB-0020-49FB-9029-21EF6BC4C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62B2131-A0D9-4CC7-ACEF-9181BCD55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B3CCD9-872C-403C-894D-E11B619D9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85C62C-F16F-4F9A-B7DD-02E3E10B4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C9654D-B832-4524-8860-5E138DABA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1414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C2A54-B179-4AEF-A9B9-7461FF3B8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CC4DF7-DE4D-4ABB-AC5A-78BD7BC66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FA07D6-ABDA-4943-A53C-047DE396C7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F4C0ECF-ECB6-4A48-BCC7-1E9DF2C657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F9579F8-9C57-469D-A75E-366EFFF95D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674347F-5F26-49A6-BDF3-0C5D389BF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0102B03-B90F-4876-AE2D-236250217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CE84904-52BD-49A0-9A06-B4BC8BFBB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7688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B6DC6C-39C0-43BA-9F12-00EA4927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2294D5D-79D6-49D2-B97E-C51003469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A47A42-DEE9-4452-B699-970C036F3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B1C13F6-3C9B-4AAA-8CB2-C7453FB1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2386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B60C8C43-3FEE-44B0-8C45-CB3597520B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47775" y="0"/>
            <a:ext cx="5400675" cy="6858000"/>
          </a:xfrm>
          <a:prstGeom prst="parallelogram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5273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9C7452-23FF-4741-8A57-473C53D079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28748" y="2400300"/>
            <a:ext cx="7810501" cy="2057400"/>
          </a:xfrm>
          <a:custGeom>
            <a:avLst/>
            <a:gdLst>
              <a:gd name="connsiteX0" fmla="*/ 0 w 7534276"/>
              <a:gd name="connsiteY0" fmla="*/ 2362200 h 2362200"/>
              <a:gd name="connsiteX1" fmla="*/ 590550 w 7534276"/>
              <a:gd name="connsiteY1" fmla="*/ 0 h 2362200"/>
              <a:gd name="connsiteX2" fmla="*/ 7534276 w 7534276"/>
              <a:gd name="connsiteY2" fmla="*/ 0 h 2362200"/>
              <a:gd name="connsiteX3" fmla="*/ 6943726 w 7534276"/>
              <a:gd name="connsiteY3" fmla="*/ 2362200 h 2362200"/>
              <a:gd name="connsiteX4" fmla="*/ 0 w 7534276"/>
              <a:gd name="connsiteY4" fmla="*/ 2362200 h 2362200"/>
              <a:gd name="connsiteX0" fmla="*/ 0 w 7772401"/>
              <a:gd name="connsiteY0" fmla="*/ 2362200 h 2362200"/>
              <a:gd name="connsiteX1" fmla="*/ 828675 w 7772401"/>
              <a:gd name="connsiteY1" fmla="*/ 0 h 2362200"/>
              <a:gd name="connsiteX2" fmla="*/ 7772401 w 7772401"/>
              <a:gd name="connsiteY2" fmla="*/ 0 h 2362200"/>
              <a:gd name="connsiteX3" fmla="*/ 7181851 w 7772401"/>
              <a:gd name="connsiteY3" fmla="*/ 2362200 h 2362200"/>
              <a:gd name="connsiteX4" fmla="*/ 0 w 7772401"/>
              <a:gd name="connsiteY4" fmla="*/ 2362200 h 2362200"/>
              <a:gd name="connsiteX0" fmla="*/ 0 w 7772401"/>
              <a:gd name="connsiteY0" fmla="*/ 2362200 h 2362200"/>
              <a:gd name="connsiteX1" fmla="*/ 428625 w 7772401"/>
              <a:gd name="connsiteY1" fmla="*/ 0 h 2362200"/>
              <a:gd name="connsiteX2" fmla="*/ 7772401 w 7772401"/>
              <a:gd name="connsiteY2" fmla="*/ 0 h 2362200"/>
              <a:gd name="connsiteX3" fmla="*/ 7181851 w 7772401"/>
              <a:gd name="connsiteY3" fmla="*/ 2362200 h 2362200"/>
              <a:gd name="connsiteX4" fmla="*/ 0 w 7772401"/>
              <a:gd name="connsiteY4" fmla="*/ 2362200 h 2362200"/>
              <a:gd name="connsiteX0" fmla="*/ 0 w 7791451"/>
              <a:gd name="connsiteY0" fmla="*/ 2362200 h 2362200"/>
              <a:gd name="connsiteX1" fmla="*/ 447675 w 7791451"/>
              <a:gd name="connsiteY1" fmla="*/ 0 h 2362200"/>
              <a:gd name="connsiteX2" fmla="*/ 7791451 w 7791451"/>
              <a:gd name="connsiteY2" fmla="*/ 0 h 2362200"/>
              <a:gd name="connsiteX3" fmla="*/ 7200901 w 7791451"/>
              <a:gd name="connsiteY3" fmla="*/ 2362200 h 2362200"/>
              <a:gd name="connsiteX4" fmla="*/ 0 w 7791451"/>
              <a:gd name="connsiteY4" fmla="*/ 2362200 h 2362200"/>
              <a:gd name="connsiteX0" fmla="*/ 0 w 7791451"/>
              <a:gd name="connsiteY0" fmla="*/ 2362200 h 2362200"/>
              <a:gd name="connsiteX1" fmla="*/ 466725 w 7791451"/>
              <a:gd name="connsiteY1" fmla="*/ 0 h 2362200"/>
              <a:gd name="connsiteX2" fmla="*/ 7791451 w 7791451"/>
              <a:gd name="connsiteY2" fmla="*/ 0 h 2362200"/>
              <a:gd name="connsiteX3" fmla="*/ 7200901 w 7791451"/>
              <a:gd name="connsiteY3" fmla="*/ 2362200 h 2362200"/>
              <a:gd name="connsiteX4" fmla="*/ 0 w 7791451"/>
              <a:gd name="connsiteY4" fmla="*/ 2362200 h 2362200"/>
              <a:gd name="connsiteX0" fmla="*/ 0 w 7791451"/>
              <a:gd name="connsiteY0" fmla="*/ 2362200 h 2362200"/>
              <a:gd name="connsiteX1" fmla="*/ 466725 w 7791451"/>
              <a:gd name="connsiteY1" fmla="*/ 0 h 2362200"/>
              <a:gd name="connsiteX2" fmla="*/ 7791451 w 7791451"/>
              <a:gd name="connsiteY2" fmla="*/ 0 h 2362200"/>
              <a:gd name="connsiteX3" fmla="*/ 7334251 w 7791451"/>
              <a:gd name="connsiteY3" fmla="*/ 2362200 h 2362200"/>
              <a:gd name="connsiteX4" fmla="*/ 0 w 7791451"/>
              <a:gd name="connsiteY4" fmla="*/ 2362200 h 2362200"/>
              <a:gd name="connsiteX0" fmla="*/ 0 w 7810501"/>
              <a:gd name="connsiteY0" fmla="*/ 2362200 h 2362200"/>
              <a:gd name="connsiteX1" fmla="*/ 466725 w 7810501"/>
              <a:gd name="connsiteY1" fmla="*/ 0 h 2362200"/>
              <a:gd name="connsiteX2" fmla="*/ 7810501 w 7810501"/>
              <a:gd name="connsiteY2" fmla="*/ 0 h 2362200"/>
              <a:gd name="connsiteX3" fmla="*/ 7334251 w 7810501"/>
              <a:gd name="connsiteY3" fmla="*/ 2362200 h 2362200"/>
              <a:gd name="connsiteX4" fmla="*/ 0 w 7810501"/>
              <a:gd name="connsiteY4" fmla="*/ 2362200 h 2362200"/>
              <a:gd name="connsiteX0" fmla="*/ 0 w 7810501"/>
              <a:gd name="connsiteY0" fmla="*/ 2362200 h 2362200"/>
              <a:gd name="connsiteX1" fmla="*/ 466725 w 7810501"/>
              <a:gd name="connsiteY1" fmla="*/ 0 h 2362200"/>
              <a:gd name="connsiteX2" fmla="*/ 7810501 w 7810501"/>
              <a:gd name="connsiteY2" fmla="*/ 0 h 2362200"/>
              <a:gd name="connsiteX3" fmla="*/ 7410451 w 7810501"/>
              <a:gd name="connsiteY3" fmla="*/ 2362200 h 2362200"/>
              <a:gd name="connsiteX4" fmla="*/ 0 w 7810501"/>
              <a:gd name="connsiteY4" fmla="*/ 2362200 h 2362200"/>
              <a:gd name="connsiteX0" fmla="*/ 0 w 7810501"/>
              <a:gd name="connsiteY0" fmla="*/ 2362200 h 2362200"/>
              <a:gd name="connsiteX1" fmla="*/ 381000 w 7810501"/>
              <a:gd name="connsiteY1" fmla="*/ 0 h 2362200"/>
              <a:gd name="connsiteX2" fmla="*/ 7810501 w 7810501"/>
              <a:gd name="connsiteY2" fmla="*/ 0 h 2362200"/>
              <a:gd name="connsiteX3" fmla="*/ 7410451 w 7810501"/>
              <a:gd name="connsiteY3" fmla="*/ 2362200 h 2362200"/>
              <a:gd name="connsiteX4" fmla="*/ 0 w 7810501"/>
              <a:gd name="connsiteY4" fmla="*/ 2362200 h 236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0501" h="2362200">
                <a:moveTo>
                  <a:pt x="0" y="2362200"/>
                </a:moveTo>
                <a:lnTo>
                  <a:pt x="381000" y="0"/>
                </a:lnTo>
                <a:lnTo>
                  <a:pt x="7810501" y="0"/>
                </a:lnTo>
                <a:lnTo>
                  <a:pt x="7410451" y="2362200"/>
                </a:lnTo>
                <a:lnTo>
                  <a:pt x="0" y="2362200"/>
                </a:lnTo>
                <a:close/>
              </a:path>
            </a:pathLst>
          </a:custGeo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64701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496B676-C66E-4363-A3E3-DC7A3FD923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01685" y="2132242"/>
            <a:ext cx="2892470" cy="1744433"/>
          </a:xfrm>
          <a:custGeom>
            <a:avLst/>
            <a:gdLst>
              <a:gd name="connsiteX0" fmla="*/ 0 w 3225845"/>
              <a:gd name="connsiteY0" fmla="*/ 1763483 h 1763483"/>
              <a:gd name="connsiteX1" fmla="*/ 646458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811108 h 1811108"/>
              <a:gd name="connsiteX1" fmla="*/ 360708 w 3225845"/>
              <a:gd name="connsiteY1" fmla="*/ 0 h 1811108"/>
              <a:gd name="connsiteX2" fmla="*/ 3225845 w 3225845"/>
              <a:gd name="connsiteY2" fmla="*/ 47625 h 1811108"/>
              <a:gd name="connsiteX3" fmla="*/ 2579387 w 3225845"/>
              <a:gd name="connsiteY3" fmla="*/ 1811108 h 1811108"/>
              <a:gd name="connsiteX4" fmla="*/ 0 w 3225845"/>
              <a:gd name="connsiteY4" fmla="*/ 1811108 h 1811108"/>
              <a:gd name="connsiteX0" fmla="*/ 0 w 3225845"/>
              <a:gd name="connsiteY0" fmla="*/ 1801583 h 1801583"/>
              <a:gd name="connsiteX1" fmla="*/ 370233 w 3225845"/>
              <a:gd name="connsiteY1" fmla="*/ 0 h 1801583"/>
              <a:gd name="connsiteX2" fmla="*/ 3225845 w 3225845"/>
              <a:gd name="connsiteY2" fmla="*/ 38100 h 1801583"/>
              <a:gd name="connsiteX3" fmla="*/ 2579387 w 3225845"/>
              <a:gd name="connsiteY3" fmla="*/ 1801583 h 1801583"/>
              <a:gd name="connsiteX4" fmla="*/ 0 w 3225845"/>
              <a:gd name="connsiteY4" fmla="*/ 1801583 h 18015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1308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73008 h 1773008"/>
              <a:gd name="connsiteX1" fmla="*/ 313083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3225845"/>
              <a:gd name="connsiteY0" fmla="*/ 1773008 h 1773008"/>
              <a:gd name="connsiteX1" fmla="*/ 341658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793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412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63483 h 1763483"/>
              <a:gd name="connsiteX1" fmla="*/ 34165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63483 h 1763483"/>
              <a:gd name="connsiteX1" fmla="*/ 36070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53958 h 1753958"/>
              <a:gd name="connsiteX1" fmla="*/ 351183 w 2892470"/>
              <a:gd name="connsiteY1" fmla="*/ 19050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53958 h 1753958"/>
              <a:gd name="connsiteX1" fmla="*/ 351183 w 2892470"/>
              <a:gd name="connsiteY1" fmla="*/ 9525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2470" h="1744433">
                <a:moveTo>
                  <a:pt x="0" y="1744433"/>
                </a:moveTo>
                <a:lnTo>
                  <a:pt x="351183" y="0"/>
                </a:lnTo>
                <a:lnTo>
                  <a:pt x="2892470" y="9525"/>
                </a:lnTo>
                <a:lnTo>
                  <a:pt x="2541287" y="1744433"/>
                </a:lnTo>
                <a:lnTo>
                  <a:pt x="0" y="1744433"/>
                </a:lnTo>
                <a:close/>
              </a:path>
            </a:pathLst>
          </a:custGeom>
          <a:noFill/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A2C61079-11E5-4D6B-9FE0-7A47E40B04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94155" y="2132242"/>
            <a:ext cx="2892470" cy="1744433"/>
          </a:xfrm>
          <a:custGeom>
            <a:avLst/>
            <a:gdLst>
              <a:gd name="connsiteX0" fmla="*/ 0 w 3225845"/>
              <a:gd name="connsiteY0" fmla="*/ 1763483 h 1763483"/>
              <a:gd name="connsiteX1" fmla="*/ 646458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811108 h 1811108"/>
              <a:gd name="connsiteX1" fmla="*/ 360708 w 3225845"/>
              <a:gd name="connsiteY1" fmla="*/ 0 h 1811108"/>
              <a:gd name="connsiteX2" fmla="*/ 3225845 w 3225845"/>
              <a:gd name="connsiteY2" fmla="*/ 47625 h 1811108"/>
              <a:gd name="connsiteX3" fmla="*/ 2579387 w 3225845"/>
              <a:gd name="connsiteY3" fmla="*/ 1811108 h 1811108"/>
              <a:gd name="connsiteX4" fmla="*/ 0 w 3225845"/>
              <a:gd name="connsiteY4" fmla="*/ 1811108 h 1811108"/>
              <a:gd name="connsiteX0" fmla="*/ 0 w 3225845"/>
              <a:gd name="connsiteY0" fmla="*/ 1801583 h 1801583"/>
              <a:gd name="connsiteX1" fmla="*/ 370233 w 3225845"/>
              <a:gd name="connsiteY1" fmla="*/ 0 h 1801583"/>
              <a:gd name="connsiteX2" fmla="*/ 3225845 w 3225845"/>
              <a:gd name="connsiteY2" fmla="*/ 38100 h 1801583"/>
              <a:gd name="connsiteX3" fmla="*/ 2579387 w 3225845"/>
              <a:gd name="connsiteY3" fmla="*/ 1801583 h 1801583"/>
              <a:gd name="connsiteX4" fmla="*/ 0 w 3225845"/>
              <a:gd name="connsiteY4" fmla="*/ 1801583 h 18015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1308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73008 h 1773008"/>
              <a:gd name="connsiteX1" fmla="*/ 313083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3225845"/>
              <a:gd name="connsiteY0" fmla="*/ 1773008 h 1773008"/>
              <a:gd name="connsiteX1" fmla="*/ 341658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793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412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63483 h 1763483"/>
              <a:gd name="connsiteX1" fmla="*/ 34165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63483 h 1763483"/>
              <a:gd name="connsiteX1" fmla="*/ 36070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53958 h 1753958"/>
              <a:gd name="connsiteX1" fmla="*/ 351183 w 2892470"/>
              <a:gd name="connsiteY1" fmla="*/ 19050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53958 h 1753958"/>
              <a:gd name="connsiteX1" fmla="*/ 351183 w 2892470"/>
              <a:gd name="connsiteY1" fmla="*/ 9525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2470" h="1744433">
                <a:moveTo>
                  <a:pt x="0" y="1744433"/>
                </a:moveTo>
                <a:lnTo>
                  <a:pt x="351183" y="0"/>
                </a:lnTo>
                <a:lnTo>
                  <a:pt x="2892470" y="9525"/>
                </a:lnTo>
                <a:lnTo>
                  <a:pt x="2541287" y="1744433"/>
                </a:lnTo>
                <a:lnTo>
                  <a:pt x="0" y="1744433"/>
                </a:lnTo>
                <a:close/>
              </a:path>
            </a:pathLst>
          </a:custGeom>
          <a:noFill/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3C710239-17A0-4238-8B0F-C42542F73E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286625" y="2132242"/>
            <a:ext cx="2892470" cy="1744433"/>
          </a:xfrm>
          <a:custGeom>
            <a:avLst/>
            <a:gdLst>
              <a:gd name="connsiteX0" fmla="*/ 0 w 3225845"/>
              <a:gd name="connsiteY0" fmla="*/ 1763483 h 1763483"/>
              <a:gd name="connsiteX1" fmla="*/ 646458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811108 h 1811108"/>
              <a:gd name="connsiteX1" fmla="*/ 360708 w 3225845"/>
              <a:gd name="connsiteY1" fmla="*/ 0 h 1811108"/>
              <a:gd name="connsiteX2" fmla="*/ 3225845 w 3225845"/>
              <a:gd name="connsiteY2" fmla="*/ 47625 h 1811108"/>
              <a:gd name="connsiteX3" fmla="*/ 2579387 w 3225845"/>
              <a:gd name="connsiteY3" fmla="*/ 1811108 h 1811108"/>
              <a:gd name="connsiteX4" fmla="*/ 0 w 3225845"/>
              <a:gd name="connsiteY4" fmla="*/ 1811108 h 1811108"/>
              <a:gd name="connsiteX0" fmla="*/ 0 w 3225845"/>
              <a:gd name="connsiteY0" fmla="*/ 1801583 h 1801583"/>
              <a:gd name="connsiteX1" fmla="*/ 370233 w 3225845"/>
              <a:gd name="connsiteY1" fmla="*/ 0 h 1801583"/>
              <a:gd name="connsiteX2" fmla="*/ 3225845 w 3225845"/>
              <a:gd name="connsiteY2" fmla="*/ 38100 h 1801583"/>
              <a:gd name="connsiteX3" fmla="*/ 2579387 w 3225845"/>
              <a:gd name="connsiteY3" fmla="*/ 1801583 h 1801583"/>
              <a:gd name="connsiteX4" fmla="*/ 0 w 3225845"/>
              <a:gd name="connsiteY4" fmla="*/ 1801583 h 18015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70233 w 3225845"/>
              <a:gd name="connsiteY1" fmla="*/ 0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63483 h 1763483"/>
              <a:gd name="connsiteX1" fmla="*/ 313083 w 3225845"/>
              <a:gd name="connsiteY1" fmla="*/ 9525 h 1763483"/>
              <a:gd name="connsiteX2" fmla="*/ 3225845 w 3225845"/>
              <a:gd name="connsiteY2" fmla="*/ 0 h 1763483"/>
              <a:gd name="connsiteX3" fmla="*/ 2579387 w 3225845"/>
              <a:gd name="connsiteY3" fmla="*/ 1763483 h 1763483"/>
              <a:gd name="connsiteX4" fmla="*/ 0 w 3225845"/>
              <a:gd name="connsiteY4" fmla="*/ 1763483 h 1763483"/>
              <a:gd name="connsiteX0" fmla="*/ 0 w 3225845"/>
              <a:gd name="connsiteY0" fmla="*/ 1773008 h 1773008"/>
              <a:gd name="connsiteX1" fmla="*/ 313083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3225845"/>
              <a:gd name="connsiteY0" fmla="*/ 1773008 h 1773008"/>
              <a:gd name="connsiteX1" fmla="*/ 341658 w 3225845"/>
              <a:gd name="connsiteY1" fmla="*/ 0 h 1773008"/>
              <a:gd name="connsiteX2" fmla="*/ 3225845 w 3225845"/>
              <a:gd name="connsiteY2" fmla="*/ 9525 h 1773008"/>
              <a:gd name="connsiteX3" fmla="*/ 2579387 w 3225845"/>
              <a:gd name="connsiteY3" fmla="*/ 1773008 h 1773008"/>
              <a:gd name="connsiteX4" fmla="*/ 0 w 3225845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793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73008 h 1773008"/>
              <a:gd name="connsiteX1" fmla="*/ 341658 w 2892470"/>
              <a:gd name="connsiteY1" fmla="*/ 0 h 1773008"/>
              <a:gd name="connsiteX2" fmla="*/ 2892470 w 2892470"/>
              <a:gd name="connsiteY2" fmla="*/ 19050 h 1773008"/>
              <a:gd name="connsiteX3" fmla="*/ 2541287 w 2892470"/>
              <a:gd name="connsiteY3" fmla="*/ 1773008 h 1773008"/>
              <a:gd name="connsiteX4" fmla="*/ 0 w 2892470"/>
              <a:gd name="connsiteY4" fmla="*/ 1773008 h 1773008"/>
              <a:gd name="connsiteX0" fmla="*/ 0 w 2892470"/>
              <a:gd name="connsiteY0" fmla="*/ 1763483 h 1763483"/>
              <a:gd name="connsiteX1" fmla="*/ 34165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63483 h 1763483"/>
              <a:gd name="connsiteX1" fmla="*/ 360708 w 2892470"/>
              <a:gd name="connsiteY1" fmla="*/ 0 h 1763483"/>
              <a:gd name="connsiteX2" fmla="*/ 2892470 w 2892470"/>
              <a:gd name="connsiteY2" fmla="*/ 9525 h 1763483"/>
              <a:gd name="connsiteX3" fmla="*/ 2541287 w 2892470"/>
              <a:gd name="connsiteY3" fmla="*/ 1763483 h 1763483"/>
              <a:gd name="connsiteX4" fmla="*/ 0 w 2892470"/>
              <a:gd name="connsiteY4" fmla="*/ 1763483 h 1763483"/>
              <a:gd name="connsiteX0" fmla="*/ 0 w 2892470"/>
              <a:gd name="connsiteY0" fmla="*/ 1753958 h 1753958"/>
              <a:gd name="connsiteX1" fmla="*/ 351183 w 2892470"/>
              <a:gd name="connsiteY1" fmla="*/ 19050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53958 h 1753958"/>
              <a:gd name="connsiteX1" fmla="*/ 351183 w 2892470"/>
              <a:gd name="connsiteY1" fmla="*/ 9525 h 1753958"/>
              <a:gd name="connsiteX2" fmla="*/ 2892470 w 2892470"/>
              <a:gd name="connsiteY2" fmla="*/ 0 h 1753958"/>
              <a:gd name="connsiteX3" fmla="*/ 2541287 w 2892470"/>
              <a:gd name="connsiteY3" fmla="*/ 1753958 h 1753958"/>
              <a:gd name="connsiteX4" fmla="*/ 0 w 2892470"/>
              <a:gd name="connsiteY4" fmla="*/ 1753958 h 1753958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  <a:gd name="connsiteX0" fmla="*/ 0 w 2892470"/>
              <a:gd name="connsiteY0" fmla="*/ 1744433 h 1744433"/>
              <a:gd name="connsiteX1" fmla="*/ 351183 w 2892470"/>
              <a:gd name="connsiteY1" fmla="*/ 0 h 1744433"/>
              <a:gd name="connsiteX2" fmla="*/ 2892470 w 2892470"/>
              <a:gd name="connsiteY2" fmla="*/ 9525 h 1744433"/>
              <a:gd name="connsiteX3" fmla="*/ 2541287 w 2892470"/>
              <a:gd name="connsiteY3" fmla="*/ 1744433 h 1744433"/>
              <a:gd name="connsiteX4" fmla="*/ 0 w 2892470"/>
              <a:gd name="connsiteY4" fmla="*/ 1744433 h 1744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2470" h="1744433">
                <a:moveTo>
                  <a:pt x="0" y="1744433"/>
                </a:moveTo>
                <a:lnTo>
                  <a:pt x="351183" y="0"/>
                </a:lnTo>
                <a:lnTo>
                  <a:pt x="2892470" y="9525"/>
                </a:lnTo>
                <a:lnTo>
                  <a:pt x="2541287" y="1744433"/>
                </a:lnTo>
                <a:lnTo>
                  <a:pt x="0" y="1744433"/>
                </a:lnTo>
                <a:close/>
              </a:path>
            </a:pathLst>
          </a:custGeom>
          <a:noFill/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1471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F72ED9-4AA1-41D5-89EC-28AA1A5CB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D17C63-5748-45A3-83D5-CAD33A64B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C8FE75-6DC4-4B7B-BA5F-9431CA9885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C432B-FD34-4D2D-B083-FCFB6DEC4C41}" type="datetimeFigureOut">
              <a:rPr lang="zh-CN" altLang="en-US" smtClean="0"/>
              <a:t>2020/6/9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1FC453-0909-4C4D-950E-3F2CC7B2B4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13F614-D110-4E1A-855B-9AB7E8C873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B50DA4-6D11-444D-9889-F965F903E9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615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56" r:id="rId13"/>
    <p:sldLayoutId id="2147483657" r:id="rId14"/>
    <p:sldLayoutId id="2147483658" r:id="rId15"/>
    <p:sldLayoutId id="2147483659" r:id="rId16"/>
  </p:sldLayoutIdLst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730483C-EF2F-44EF-A67B-59039D1D62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31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893BC2CC-B645-4B62-96F5-DF1A7E030D72}"/>
              </a:ext>
            </a:extLst>
          </p:cNvPr>
          <p:cNvSpPr/>
          <p:nvPr/>
        </p:nvSpPr>
        <p:spPr>
          <a:xfrm>
            <a:off x="543612" y="0"/>
            <a:ext cx="6073219" cy="6858000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3219" h="6858000">
                <a:moveTo>
                  <a:pt x="1333893" y="0"/>
                </a:moveTo>
                <a:lnTo>
                  <a:pt x="6073219" y="0"/>
                </a:lnTo>
                <a:lnTo>
                  <a:pt x="473932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平行四边形 12">
            <a:extLst>
              <a:ext uri="{FF2B5EF4-FFF2-40B4-BE49-F238E27FC236}">
                <a16:creationId xmlns:a16="http://schemas.microsoft.com/office/drawing/2014/main" id="{7304083D-4400-490C-B922-8F3A9DAD6DB3}"/>
              </a:ext>
            </a:extLst>
          </p:cNvPr>
          <p:cNvSpPr/>
          <p:nvPr/>
        </p:nvSpPr>
        <p:spPr>
          <a:xfrm>
            <a:off x="4840617" y="3693735"/>
            <a:ext cx="1384171" cy="3164265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4171" h="3164265">
                <a:moveTo>
                  <a:pt x="0" y="3164265"/>
                </a:moveTo>
                <a:lnTo>
                  <a:pt x="617063" y="0"/>
                </a:lnTo>
                <a:lnTo>
                  <a:pt x="1384171" y="1"/>
                </a:lnTo>
                <a:lnTo>
                  <a:pt x="776533" y="3164264"/>
                </a:lnTo>
                <a:lnTo>
                  <a:pt x="0" y="3164265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平行四边形 12">
            <a:extLst>
              <a:ext uri="{FF2B5EF4-FFF2-40B4-BE49-F238E27FC236}">
                <a16:creationId xmlns:a16="http://schemas.microsoft.com/office/drawing/2014/main" id="{13F73056-869C-49D8-9CD2-EB60D449E21E}"/>
              </a:ext>
            </a:extLst>
          </p:cNvPr>
          <p:cNvSpPr/>
          <p:nvPr/>
        </p:nvSpPr>
        <p:spPr>
          <a:xfrm>
            <a:off x="634229" y="654335"/>
            <a:ext cx="1316978" cy="4638641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BE17F7F-2C12-448B-856F-D941402B71B1}"/>
              </a:ext>
            </a:extLst>
          </p:cNvPr>
          <p:cNvSpPr txBox="1"/>
          <p:nvPr/>
        </p:nvSpPr>
        <p:spPr>
          <a:xfrm>
            <a:off x="1758029" y="1669544"/>
            <a:ext cx="4212235" cy="1887696"/>
          </a:xfrm>
          <a:prstGeom prst="rect">
            <a:avLst/>
          </a:prstGeom>
          <a:noFill/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ts val="7000"/>
              </a:lnSpc>
            </a:pPr>
            <a:r>
              <a:rPr lang="zh-CN" altLang="en-US" sz="6000" i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绿色足球    </a:t>
            </a:r>
            <a:r>
              <a:rPr lang="en-US" altLang="zh-CN" sz="6000" i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               </a:t>
            </a:r>
          </a:p>
          <a:p>
            <a:pPr>
              <a:lnSpc>
                <a:spcPts val="7000"/>
              </a:lnSpc>
            </a:pPr>
            <a:r>
              <a:rPr lang="en-US" altLang="zh-CN" sz="6000" i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  <a:r>
              <a:rPr lang="zh-CN" altLang="en-US" sz="6000" i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比赛介绍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DCF72FA-10B1-464D-9D36-983BE67DFCF3}"/>
              </a:ext>
            </a:extLst>
          </p:cNvPr>
          <p:cNvSpPr txBox="1"/>
          <p:nvPr/>
        </p:nvSpPr>
        <p:spPr>
          <a:xfrm>
            <a:off x="1642220" y="3563647"/>
            <a:ext cx="3480628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400" i="1" spc="300" dirty="0">
                <a:solidFill>
                  <a:schemeClr val="bg1"/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</a:rPr>
              <a:t>Introduction of green football teams and sports events Ppt template</a:t>
            </a:r>
            <a:endParaRPr lang="zh-CN" altLang="en-US" sz="1400" i="1" spc="300" dirty="0">
              <a:solidFill>
                <a:schemeClr val="bg1"/>
              </a:solidFill>
              <a:latin typeface="字魂58号-创中黑-Regular" panose="00000500000000000000" pitchFamily="2" charset="-122"/>
              <a:ea typeface="字魂58号-创中黑-Regular" panose="00000500000000000000" pitchFamily="2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2807291-4A76-42D2-A1E9-05E36F4D10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560" y="1558756"/>
            <a:ext cx="1021053" cy="1021053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A30B65B3-0E44-4133-9952-5196415E021C}"/>
              </a:ext>
            </a:extLst>
          </p:cNvPr>
          <p:cNvSpPr txBox="1"/>
          <p:nvPr/>
        </p:nvSpPr>
        <p:spPr>
          <a:xfrm>
            <a:off x="2041824" y="641270"/>
            <a:ext cx="43118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i="1" dirty="0">
                <a:solidFill>
                  <a:schemeClr val="bg1">
                    <a:alpha val="20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FOOTBALL</a:t>
            </a:r>
          </a:p>
        </p:txBody>
      </p:sp>
      <p:sp>
        <p:nvSpPr>
          <p:cNvPr id="22" name="平行四边形 12">
            <a:extLst>
              <a:ext uri="{FF2B5EF4-FFF2-40B4-BE49-F238E27FC236}">
                <a16:creationId xmlns:a16="http://schemas.microsoft.com/office/drawing/2014/main" id="{B8F8B4B1-C103-41AA-8D81-84CC3B1AA762}"/>
              </a:ext>
            </a:extLst>
          </p:cNvPr>
          <p:cNvSpPr/>
          <p:nvPr/>
        </p:nvSpPr>
        <p:spPr>
          <a:xfrm rot="565219">
            <a:off x="1314392" y="2459000"/>
            <a:ext cx="157466" cy="4051281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1CCD373-9807-4723-9A97-0D55A05C1D12}"/>
              </a:ext>
            </a:extLst>
          </p:cNvPr>
          <p:cNvSpPr txBox="1"/>
          <p:nvPr/>
        </p:nvSpPr>
        <p:spPr>
          <a:xfrm>
            <a:off x="1427234" y="4605113"/>
            <a:ext cx="195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i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汇报人：千图网</a:t>
            </a:r>
          </a:p>
        </p:txBody>
      </p:sp>
      <p:pic>
        <p:nvPicPr>
          <p:cNvPr id="3" name="轻商务">
            <a:hlinkClick r:id="" action="ppaction://media"/>
            <a:extLst>
              <a:ext uri="{FF2B5EF4-FFF2-40B4-BE49-F238E27FC236}">
                <a16:creationId xmlns:a16="http://schemas.microsoft.com/office/drawing/2014/main" id="{445F93B9-894D-4F82-8317-67535FD074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767" y="-6016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/>
      <p:bldP spid="16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24A19557-00C8-46F7-A1FD-EAD59B5B2F2E}"/>
              </a:ext>
            </a:extLst>
          </p:cNvPr>
          <p:cNvSpPr/>
          <p:nvPr/>
        </p:nvSpPr>
        <p:spPr>
          <a:xfrm>
            <a:off x="1049633" y="3429000"/>
            <a:ext cx="5311219" cy="1876425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5872802 w 6073219"/>
              <a:gd name="connsiteY2" fmla="*/ 6858000 h 6858000"/>
              <a:gd name="connsiteX3" fmla="*/ 0 w 6073219"/>
              <a:gd name="connsiteY3" fmla="*/ 6858000 h 6858000"/>
              <a:gd name="connsiteX4" fmla="*/ 1333893 w 6073219"/>
              <a:gd name="connsiteY4" fmla="*/ 0 h 6858000"/>
              <a:gd name="connsiteX0" fmla="*/ 1333893 w 6282769"/>
              <a:gd name="connsiteY0" fmla="*/ 0 h 6858000"/>
              <a:gd name="connsiteX1" fmla="*/ 6282769 w 6282769"/>
              <a:gd name="connsiteY1" fmla="*/ 34812 h 6858000"/>
              <a:gd name="connsiteX2" fmla="*/ 5872802 w 6282769"/>
              <a:gd name="connsiteY2" fmla="*/ 6858000 h 6858000"/>
              <a:gd name="connsiteX3" fmla="*/ 0 w 6282769"/>
              <a:gd name="connsiteY3" fmla="*/ 6858000 h 6858000"/>
              <a:gd name="connsiteX4" fmla="*/ 1333893 w 6282769"/>
              <a:gd name="connsiteY4" fmla="*/ 0 h 6858000"/>
              <a:gd name="connsiteX0" fmla="*/ 1333893 w 6282769"/>
              <a:gd name="connsiteY0" fmla="*/ 0 h 6858000"/>
              <a:gd name="connsiteX1" fmla="*/ 6282769 w 6282769"/>
              <a:gd name="connsiteY1" fmla="*/ 34812 h 6858000"/>
              <a:gd name="connsiteX2" fmla="*/ 5920427 w 6282769"/>
              <a:gd name="connsiteY2" fmla="*/ 6788376 h 6858000"/>
              <a:gd name="connsiteX3" fmla="*/ 0 w 6282769"/>
              <a:gd name="connsiteY3" fmla="*/ 6858000 h 6858000"/>
              <a:gd name="connsiteX4" fmla="*/ 1333893 w 6282769"/>
              <a:gd name="connsiteY4" fmla="*/ 0 h 6858000"/>
              <a:gd name="connsiteX0" fmla="*/ 381393 w 5330269"/>
              <a:gd name="connsiteY0" fmla="*/ 0 h 6788376"/>
              <a:gd name="connsiteX1" fmla="*/ 5330269 w 5330269"/>
              <a:gd name="connsiteY1" fmla="*/ 34812 h 6788376"/>
              <a:gd name="connsiteX2" fmla="*/ 4967927 w 5330269"/>
              <a:gd name="connsiteY2" fmla="*/ 6788376 h 6788376"/>
              <a:gd name="connsiteX3" fmla="*/ 0 w 5330269"/>
              <a:gd name="connsiteY3" fmla="*/ 6788376 h 6788376"/>
              <a:gd name="connsiteX4" fmla="*/ 381393 w 5330269"/>
              <a:gd name="connsiteY4" fmla="*/ 0 h 6788376"/>
              <a:gd name="connsiteX0" fmla="*/ 362343 w 5311219"/>
              <a:gd name="connsiteY0" fmla="*/ 0 h 6823188"/>
              <a:gd name="connsiteX1" fmla="*/ 5311219 w 5311219"/>
              <a:gd name="connsiteY1" fmla="*/ 34812 h 6823188"/>
              <a:gd name="connsiteX2" fmla="*/ 4948877 w 5311219"/>
              <a:gd name="connsiteY2" fmla="*/ 6788376 h 6823188"/>
              <a:gd name="connsiteX3" fmla="*/ 0 w 5311219"/>
              <a:gd name="connsiteY3" fmla="*/ 6823188 h 6823188"/>
              <a:gd name="connsiteX4" fmla="*/ 362343 w 5311219"/>
              <a:gd name="connsiteY4" fmla="*/ 0 h 6823188"/>
              <a:gd name="connsiteX0" fmla="*/ 362343 w 5311219"/>
              <a:gd name="connsiteY0" fmla="*/ 0 h 6823188"/>
              <a:gd name="connsiteX1" fmla="*/ 5311219 w 5311219"/>
              <a:gd name="connsiteY1" fmla="*/ 34812 h 6823188"/>
              <a:gd name="connsiteX2" fmla="*/ 4948877 w 5311219"/>
              <a:gd name="connsiteY2" fmla="*/ 6788376 h 6823188"/>
              <a:gd name="connsiteX3" fmla="*/ 0 w 5311219"/>
              <a:gd name="connsiteY3" fmla="*/ 6823188 h 6823188"/>
              <a:gd name="connsiteX4" fmla="*/ 362343 w 5311219"/>
              <a:gd name="connsiteY4" fmla="*/ 0 h 6823188"/>
              <a:gd name="connsiteX0" fmla="*/ 362343 w 5311219"/>
              <a:gd name="connsiteY0" fmla="*/ 0 h 6858000"/>
              <a:gd name="connsiteX1" fmla="*/ 5311219 w 5311219"/>
              <a:gd name="connsiteY1" fmla="*/ 34812 h 6858000"/>
              <a:gd name="connsiteX2" fmla="*/ 4929827 w 5311219"/>
              <a:gd name="connsiteY2" fmla="*/ 6858000 h 6858000"/>
              <a:gd name="connsiteX3" fmla="*/ 0 w 5311219"/>
              <a:gd name="connsiteY3" fmla="*/ 6823188 h 6858000"/>
              <a:gd name="connsiteX4" fmla="*/ 362343 w 5311219"/>
              <a:gd name="connsiteY4" fmla="*/ 0 h 6858000"/>
              <a:gd name="connsiteX0" fmla="*/ 362343 w 5311219"/>
              <a:gd name="connsiteY0" fmla="*/ 0 h 6858000"/>
              <a:gd name="connsiteX1" fmla="*/ 5311219 w 5311219"/>
              <a:gd name="connsiteY1" fmla="*/ 34812 h 6858000"/>
              <a:gd name="connsiteX2" fmla="*/ 4948877 w 5311219"/>
              <a:gd name="connsiteY2" fmla="*/ 6858000 h 6858000"/>
              <a:gd name="connsiteX3" fmla="*/ 0 w 5311219"/>
              <a:gd name="connsiteY3" fmla="*/ 6823188 h 6858000"/>
              <a:gd name="connsiteX4" fmla="*/ 362343 w 5311219"/>
              <a:gd name="connsiteY4" fmla="*/ 0 h 6858000"/>
              <a:gd name="connsiteX0" fmla="*/ 362343 w 5311219"/>
              <a:gd name="connsiteY0" fmla="*/ 0 h 6858000"/>
              <a:gd name="connsiteX1" fmla="*/ 5311219 w 5311219"/>
              <a:gd name="connsiteY1" fmla="*/ 34812 h 6858000"/>
              <a:gd name="connsiteX2" fmla="*/ 4948877 w 5311219"/>
              <a:gd name="connsiteY2" fmla="*/ 6858000 h 6858000"/>
              <a:gd name="connsiteX3" fmla="*/ 0 w 5311219"/>
              <a:gd name="connsiteY3" fmla="*/ 6858000 h 6858000"/>
              <a:gd name="connsiteX4" fmla="*/ 362343 w 5311219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1219" h="6858000">
                <a:moveTo>
                  <a:pt x="362343" y="0"/>
                </a:moveTo>
                <a:lnTo>
                  <a:pt x="5311219" y="34812"/>
                </a:lnTo>
                <a:lnTo>
                  <a:pt x="4948877" y="6858000"/>
                </a:lnTo>
                <a:lnTo>
                  <a:pt x="0" y="6858000"/>
                </a:lnTo>
                <a:lnTo>
                  <a:pt x="36234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DBE5995-954C-41C6-85D3-75EB5D3063CC}"/>
              </a:ext>
            </a:extLst>
          </p:cNvPr>
          <p:cNvSpPr txBox="1"/>
          <p:nvPr/>
        </p:nvSpPr>
        <p:spPr>
          <a:xfrm>
            <a:off x="4225001" y="3724773"/>
            <a:ext cx="1405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8000+</a:t>
            </a:r>
            <a:endParaRPr lang="zh-CN" altLang="en-US" sz="2800" b="1" dirty="0">
              <a:solidFill>
                <a:schemeClr val="bg1">
                  <a:lumMod val="9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D4BC715-68E2-488A-B3A9-C54B1FB383BB}"/>
              </a:ext>
            </a:extLst>
          </p:cNvPr>
          <p:cNvSpPr/>
          <p:nvPr/>
        </p:nvSpPr>
        <p:spPr>
          <a:xfrm>
            <a:off x="3891219" y="4186437"/>
            <a:ext cx="182957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F84732F-4285-4234-B0E3-0A9DA7316D55}"/>
              </a:ext>
            </a:extLst>
          </p:cNvPr>
          <p:cNvSpPr txBox="1"/>
          <p:nvPr/>
        </p:nvSpPr>
        <p:spPr>
          <a:xfrm>
            <a:off x="1948805" y="3724773"/>
            <a:ext cx="1043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99%</a:t>
            </a:r>
            <a:endParaRPr lang="zh-CN" altLang="en-US" sz="2800" b="1" dirty="0">
              <a:solidFill>
                <a:schemeClr val="bg1">
                  <a:lumMod val="9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F2B0F61-6AE7-4838-BA08-040044FEC3AC}"/>
              </a:ext>
            </a:extLst>
          </p:cNvPr>
          <p:cNvSpPr/>
          <p:nvPr/>
        </p:nvSpPr>
        <p:spPr>
          <a:xfrm>
            <a:off x="1476800" y="4186438"/>
            <a:ext cx="182957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0E00C27-1B38-4642-BE01-C6ECB2157B5D}"/>
              </a:ext>
            </a:extLst>
          </p:cNvPr>
          <p:cNvGrpSpPr/>
          <p:nvPr/>
        </p:nvGrpSpPr>
        <p:grpSpPr>
          <a:xfrm>
            <a:off x="1366743" y="1624276"/>
            <a:ext cx="4514814" cy="1049261"/>
            <a:chOff x="1954091" y="4551780"/>
            <a:chExt cx="4419126" cy="1049261"/>
          </a:xfrm>
        </p:grpSpPr>
        <p:sp>
          <p:nvSpPr>
            <p:cNvPr id="11" name="TextBox 7">
              <a:extLst>
                <a:ext uri="{FF2B5EF4-FFF2-40B4-BE49-F238E27FC236}">
                  <a16:creationId xmlns:a16="http://schemas.microsoft.com/office/drawing/2014/main" id="{938B3C3D-1E55-47B9-BE23-1D6AB8FFE3BB}"/>
                </a:ext>
              </a:extLst>
            </p:cNvPr>
            <p:cNvSpPr txBox="1"/>
            <p:nvPr/>
          </p:nvSpPr>
          <p:spPr>
            <a:xfrm>
              <a:off x="1954091" y="455178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C1CC418B-E725-4D9A-856B-57898C7A1D45}"/>
                </a:ext>
              </a:extLst>
            </p:cNvPr>
            <p:cNvSpPr/>
            <p:nvPr/>
          </p:nvSpPr>
          <p:spPr>
            <a:xfrm>
              <a:off x="1954091" y="4982667"/>
              <a:ext cx="4419126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请在此处添加具体内容，文字尽量言简意赅，简单说明即可。不必过于繁琐，注意板面美观度。</a:t>
              </a:r>
            </a:p>
          </p:txBody>
        </p:sp>
      </p:grpSp>
      <p:pic>
        <p:nvPicPr>
          <p:cNvPr id="17" name="图片占位符 23">
            <a:extLst>
              <a:ext uri="{FF2B5EF4-FFF2-40B4-BE49-F238E27FC236}">
                <a16:creationId xmlns:a16="http://schemas.microsoft.com/office/drawing/2014/main" id="{31DB913B-A7BE-4131-AAE8-3920961F8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7" r="12737"/>
          <a:stretch>
            <a:fillRect/>
          </a:stretch>
        </p:blipFill>
        <p:spPr>
          <a:xfrm>
            <a:off x="6096000" y="7070"/>
            <a:ext cx="5400674" cy="6858000"/>
          </a:xfrm>
          <a:custGeom>
            <a:avLst/>
            <a:gdLst>
              <a:gd name="connsiteX0" fmla="*/ 1350168 w 5400674"/>
              <a:gd name="connsiteY0" fmla="*/ 0 h 6858000"/>
              <a:gd name="connsiteX1" fmla="*/ 5400674 w 5400674"/>
              <a:gd name="connsiteY1" fmla="*/ 0 h 6858000"/>
              <a:gd name="connsiteX2" fmla="*/ 4050505 w 5400674"/>
              <a:gd name="connsiteY2" fmla="*/ 6858000 h 6858000"/>
              <a:gd name="connsiteX3" fmla="*/ 0 w 5400674"/>
              <a:gd name="connsiteY3" fmla="*/ 6858000 h 6858000"/>
              <a:gd name="connsiteX4" fmla="*/ 0 w 5400674"/>
              <a:gd name="connsiteY4" fmla="*/ 685799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674" h="6858000">
                <a:moveTo>
                  <a:pt x="1350168" y="0"/>
                </a:moveTo>
                <a:lnTo>
                  <a:pt x="5400674" y="0"/>
                </a:lnTo>
                <a:lnTo>
                  <a:pt x="4050505" y="6858000"/>
                </a:lnTo>
                <a:lnTo>
                  <a:pt x="0" y="6858000"/>
                </a:lnTo>
                <a:lnTo>
                  <a:pt x="0" y="6857995"/>
                </a:lnTo>
                <a:close/>
              </a:path>
            </a:pathLst>
          </a:custGeom>
          <a:effectLst>
            <a:outerShdw blurRad="63500" dist="38100" algn="l" rotWithShape="0">
              <a:prstClr val="black">
                <a:alpha val="50000"/>
              </a:prstClr>
            </a:outerShdw>
          </a:effectLst>
        </p:spPr>
      </p:pic>
      <p:sp>
        <p:nvSpPr>
          <p:cNvPr id="14" name="平行四边形 12">
            <a:extLst>
              <a:ext uri="{FF2B5EF4-FFF2-40B4-BE49-F238E27FC236}">
                <a16:creationId xmlns:a16="http://schemas.microsoft.com/office/drawing/2014/main" id="{D6DEFCBC-37D1-4768-A082-4A9FE4111B1E}"/>
              </a:ext>
            </a:extLst>
          </p:cNvPr>
          <p:cNvSpPr/>
          <p:nvPr/>
        </p:nvSpPr>
        <p:spPr>
          <a:xfrm>
            <a:off x="10054991" y="2219359"/>
            <a:ext cx="1316978" cy="4638641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304AD2B-ADE2-43B8-B623-96C51A66D6CE}"/>
              </a:ext>
            </a:extLst>
          </p:cNvPr>
          <p:cNvSpPr/>
          <p:nvPr/>
        </p:nvSpPr>
        <p:spPr>
          <a:xfrm>
            <a:off x="1149927" y="1688117"/>
            <a:ext cx="216816" cy="2168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7C2FDA89-F9B2-4E2F-8E1A-43CB2783BFFB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AFF36C7-15E0-4717-90CB-6A34AFD4B0CF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3A442E93-AEE0-4DB8-9789-46A35C5BF7F7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96F6B9E8-532D-4118-860E-7B919979206B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平行四边形 22">
            <a:extLst>
              <a:ext uri="{FF2B5EF4-FFF2-40B4-BE49-F238E27FC236}">
                <a16:creationId xmlns:a16="http://schemas.microsoft.com/office/drawing/2014/main" id="{B8802CC7-5526-4954-A659-0F1E9127F7FD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82823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43">
            <a:extLst>
              <a:ext uri="{FF2B5EF4-FFF2-40B4-BE49-F238E27FC236}">
                <a16:creationId xmlns:a16="http://schemas.microsoft.com/office/drawing/2014/main" id="{50936158-1AA0-4CDD-B04B-805F0F44E2E6}"/>
              </a:ext>
            </a:extLst>
          </p:cNvPr>
          <p:cNvSpPr/>
          <p:nvPr/>
        </p:nvSpPr>
        <p:spPr>
          <a:xfrm>
            <a:off x="7523346" y="2134032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alpha val="51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sp>
        <p:nvSpPr>
          <p:cNvPr id="3" name="Right Arrow 44">
            <a:extLst>
              <a:ext uri="{FF2B5EF4-FFF2-40B4-BE49-F238E27FC236}">
                <a16:creationId xmlns:a16="http://schemas.microsoft.com/office/drawing/2014/main" id="{8BCDE4D2-A008-42ED-BA52-FABF72BB25F6}"/>
              </a:ext>
            </a:extLst>
          </p:cNvPr>
          <p:cNvSpPr/>
          <p:nvPr/>
        </p:nvSpPr>
        <p:spPr>
          <a:xfrm>
            <a:off x="7149856" y="3453633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sp>
        <p:nvSpPr>
          <p:cNvPr id="4" name="Right Arrow 45">
            <a:extLst>
              <a:ext uri="{FF2B5EF4-FFF2-40B4-BE49-F238E27FC236}">
                <a16:creationId xmlns:a16="http://schemas.microsoft.com/office/drawing/2014/main" id="{4C50A0DF-6FAA-4E0D-9B2F-A0EFD5C5B044}"/>
              </a:ext>
            </a:extLst>
          </p:cNvPr>
          <p:cNvSpPr/>
          <p:nvPr/>
        </p:nvSpPr>
        <p:spPr>
          <a:xfrm>
            <a:off x="6760145" y="4704186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grpSp>
        <p:nvGrpSpPr>
          <p:cNvPr id="5" name="Group 36">
            <a:extLst>
              <a:ext uri="{FF2B5EF4-FFF2-40B4-BE49-F238E27FC236}">
                <a16:creationId xmlns:a16="http://schemas.microsoft.com/office/drawing/2014/main" id="{E3E5585A-B2C5-406C-8745-088BDA4EBB82}"/>
              </a:ext>
            </a:extLst>
          </p:cNvPr>
          <p:cNvGrpSpPr/>
          <p:nvPr/>
        </p:nvGrpSpPr>
        <p:grpSpPr>
          <a:xfrm>
            <a:off x="5267509" y="5083628"/>
            <a:ext cx="1597025" cy="694181"/>
            <a:chOff x="1474997" y="4723723"/>
            <a:chExt cx="1597025" cy="694181"/>
          </a:xfrm>
        </p:grpSpPr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2D9AC7CE-6252-4471-87FB-AF05A089B211}"/>
                </a:ext>
              </a:extLst>
            </p:cNvPr>
            <p:cNvSpPr/>
            <p:nvPr/>
          </p:nvSpPr>
          <p:spPr bwMode="auto">
            <a:xfrm>
              <a:off x="2273509" y="5000391"/>
              <a:ext cx="798513" cy="417513"/>
            </a:xfrm>
            <a:custGeom>
              <a:avLst/>
              <a:gdLst>
                <a:gd name="T0" fmla="*/ 503 w 503"/>
                <a:gd name="T1" fmla="*/ 83 h 263"/>
                <a:gd name="T2" fmla="*/ 477 w 503"/>
                <a:gd name="T3" fmla="*/ 95 h 263"/>
                <a:gd name="T4" fmla="*/ 451 w 503"/>
                <a:gd name="T5" fmla="*/ 107 h 263"/>
                <a:gd name="T6" fmla="*/ 422 w 503"/>
                <a:gd name="T7" fmla="*/ 121 h 263"/>
                <a:gd name="T8" fmla="*/ 394 w 503"/>
                <a:gd name="T9" fmla="*/ 133 h 263"/>
                <a:gd name="T10" fmla="*/ 365 w 503"/>
                <a:gd name="T11" fmla="*/ 145 h 263"/>
                <a:gd name="T12" fmla="*/ 335 w 503"/>
                <a:gd name="T13" fmla="*/ 157 h 263"/>
                <a:gd name="T14" fmla="*/ 304 w 503"/>
                <a:gd name="T15" fmla="*/ 169 h 263"/>
                <a:gd name="T16" fmla="*/ 273 w 503"/>
                <a:gd name="T17" fmla="*/ 180 h 263"/>
                <a:gd name="T18" fmla="*/ 240 w 503"/>
                <a:gd name="T19" fmla="*/ 192 h 263"/>
                <a:gd name="T20" fmla="*/ 206 w 503"/>
                <a:gd name="T21" fmla="*/ 204 h 263"/>
                <a:gd name="T22" fmla="*/ 173 w 503"/>
                <a:gd name="T23" fmla="*/ 214 h 263"/>
                <a:gd name="T24" fmla="*/ 140 w 503"/>
                <a:gd name="T25" fmla="*/ 225 h 263"/>
                <a:gd name="T26" fmla="*/ 104 w 503"/>
                <a:gd name="T27" fmla="*/ 235 h 263"/>
                <a:gd name="T28" fmla="*/ 71 w 503"/>
                <a:gd name="T29" fmla="*/ 244 h 263"/>
                <a:gd name="T30" fmla="*/ 36 w 503"/>
                <a:gd name="T31" fmla="*/ 254 h 263"/>
                <a:gd name="T32" fmla="*/ 0 w 503"/>
                <a:gd name="T33" fmla="*/ 263 h 263"/>
                <a:gd name="T34" fmla="*/ 19 w 503"/>
                <a:gd name="T35" fmla="*/ 178 h 263"/>
                <a:gd name="T36" fmla="*/ 52 w 503"/>
                <a:gd name="T37" fmla="*/ 169 h 263"/>
                <a:gd name="T38" fmla="*/ 88 w 503"/>
                <a:gd name="T39" fmla="*/ 159 h 263"/>
                <a:gd name="T40" fmla="*/ 123 w 503"/>
                <a:gd name="T41" fmla="*/ 150 h 263"/>
                <a:gd name="T42" fmla="*/ 157 w 503"/>
                <a:gd name="T43" fmla="*/ 138 h 263"/>
                <a:gd name="T44" fmla="*/ 190 w 503"/>
                <a:gd name="T45" fmla="*/ 128 h 263"/>
                <a:gd name="T46" fmla="*/ 223 w 503"/>
                <a:gd name="T47" fmla="*/ 117 h 263"/>
                <a:gd name="T48" fmla="*/ 256 w 503"/>
                <a:gd name="T49" fmla="*/ 105 h 263"/>
                <a:gd name="T50" fmla="*/ 287 w 503"/>
                <a:gd name="T51" fmla="*/ 95 h 263"/>
                <a:gd name="T52" fmla="*/ 320 w 503"/>
                <a:gd name="T53" fmla="*/ 83 h 263"/>
                <a:gd name="T54" fmla="*/ 349 w 503"/>
                <a:gd name="T55" fmla="*/ 69 h 263"/>
                <a:gd name="T56" fmla="*/ 380 w 503"/>
                <a:gd name="T57" fmla="*/ 57 h 263"/>
                <a:gd name="T58" fmla="*/ 408 w 503"/>
                <a:gd name="T59" fmla="*/ 45 h 263"/>
                <a:gd name="T60" fmla="*/ 437 w 503"/>
                <a:gd name="T61" fmla="*/ 34 h 263"/>
                <a:gd name="T62" fmla="*/ 463 w 503"/>
                <a:gd name="T63" fmla="*/ 19 h 263"/>
                <a:gd name="T64" fmla="*/ 491 w 503"/>
                <a:gd name="T65" fmla="*/ 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3" h="263">
                  <a:moveTo>
                    <a:pt x="503" y="0"/>
                  </a:moveTo>
                  <a:lnTo>
                    <a:pt x="503" y="83"/>
                  </a:lnTo>
                  <a:lnTo>
                    <a:pt x="491" y="88"/>
                  </a:lnTo>
                  <a:lnTo>
                    <a:pt x="477" y="95"/>
                  </a:lnTo>
                  <a:lnTo>
                    <a:pt x="463" y="102"/>
                  </a:lnTo>
                  <a:lnTo>
                    <a:pt x="451" y="107"/>
                  </a:lnTo>
                  <a:lnTo>
                    <a:pt x="437" y="114"/>
                  </a:lnTo>
                  <a:lnTo>
                    <a:pt x="422" y="121"/>
                  </a:lnTo>
                  <a:lnTo>
                    <a:pt x="408" y="126"/>
                  </a:lnTo>
                  <a:lnTo>
                    <a:pt x="394" y="133"/>
                  </a:lnTo>
                  <a:lnTo>
                    <a:pt x="380" y="140"/>
                  </a:lnTo>
                  <a:lnTo>
                    <a:pt x="365" y="145"/>
                  </a:lnTo>
                  <a:lnTo>
                    <a:pt x="349" y="152"/>
                  </a:lnTo>
                  <a:lnTo>
                    <a:pt x="335" y="157"/>
                  </a:lnTo>
                  <a:lnTo>
                    <a:pt x="320" y="164"/>
                  </a:lnTo>
                  <a:lnTo>
                    <a:pt x="304" y="169"/>
                  </a:lnTo>
                  <a:lnTo>
                    <a:pt x="287" y="176"/>
                  </a:lnTo>
                  <a:lnTo>
                    <a:pt x="273" y="180"/>
                  </a:lnTo>
                  <a:lnTo>
                    <a:pt x="256" y="188"/>
                  </a:lnTo>
                  <a:lnTo>
                    <a:pt x="240" y="192"/>
                  </a:lnTo>
                  <a:lnTo>
                    <a:pt x="223" y="199"/>
                  </a:lnTo>
                  <a:lnTo>
                    <a:pt x="206" y="204"/>
                  </a:lnTo>
                  <a:lnTo>
                    <a:pt x="190" y="209"/>
                  </a:lnTo>
                  <a:lnTo>
                    <a:pt x="173" y="214"/>
                  </a:lnTo>
                  <a:lnTo>
                    <a:pt x="157" y="221"/>
                  </a:lnTo>
                  <a:lnTo>
                    <a:pt x="140" y="225"/>
                  </a:lnTo>
                  <a:lnTo>
                    <a:pt x="123" y="230"/>
                  </a:lnTo>
                  <a:lnTo>
                    <a:pt x="104" y="235"/>
                  </a:lnTo>
                  <a:lnTo>
                    <a:pt x="88" y="240"/>
                  </a:lnTo>
                  <a:lnTo>
                    <a:pt x="71" y="244"/>
                  </a:lnTo>
                  <a:lnTo>
                    <a:pt x="52" y="249"/>
                  </a:lnTo>
                  <a:lnTo>
                    <a:pt x="36" y="254"/>
                  </a:lnTo>
                  <a:lnTo>
                    <a:pt x="19" y="259"/>
                  </a:lnTo>
                  <a:lnTo>
                    <a:pt x="0" y="263"/>
                  </a:lnTo>
                  <a:lnTo>
                    <a:pt x="0" y="183"/>
                  </a:lnTo>
                  <a:lnTo>
                    <a:pt x="19" y="178"/>
                  </a:lnTo>
                  <a:lnTo>
                    <a:pt x="36" y="173"/>
                  </a:lnTo>
                  <a:lnTo>
                    <a:pt x="52" y="169"/>
                  </a:lnTo>
                  <a:lnTo>
                    <a:pt x="71" y="164"/>
                  </a:lnTo>
                  <a:lnTo>
                    <a:pt x="88" y="159"/>
                  </a:lnTo>
                  <a:lnTo>
                    <a:pt x="104" y="154"/>
                  </a:lnTo>
                  <a:lnTo>
                    <a:pt x="123" y="150"/>
                  </a:lnTo>
                  <a:lnTo>
                    <a:pt x="140" y="145"/>
                  </a:lnTo>
                  <a:lnTo>
                    <a:pt x="157" y="138"/>
                  </a:lnTo>
                  <a:lnTo>
                    <a:pt x="173" y="133"/>
                  </a:lnTo>
                  <a:lnTo>
                    <a:pt x="190" y="128"/>
                  </a:lnTo>
                  <a:lnTo>
                    <a:pt x="206" y="121"/>
                  </a:lnTo>
                  <a:lnTo>
                    <a:pt x="223" y="117"/>
                  </a:lnTo>
                  <a:lnTo>
                    <a:pt x="240" y="112"/>
                  </a:lnTo>
                  <a:lnTo>
                    <a:pt x="256" y="105"/>
                  </a:lnTo>
                  <a:lnTo>
                    <a:pt x="273" y="100"/>
                  </a:lnTo>
                  <a:lnTo>
                    <a:pt x="287" y="95"/>
                  </a:lnTo>
                  <a:lnTo>
                    <a:pt x="304" y="88"/>
                  </a:lnTo>
                  <a:lnTo>
                    <a:pt x="320" y="83"/>
                  </a:lnTo>
                  <a:lnTo>
                    <a:pt x="335" y="76"/>
                  </a:lnTo>
                  <a:lnTo>
                    <a:pt x="349" y="69"/>
                  </a:lnTo>
                  <a:lnTo>
                    <a:pt x="365" y="64"/>
                  </a:lnTo>
                  <a:lnTo>
                    <a:pt x="380" y="57"/>
                  </a:lnTo>
                  <a:lnTo>
                    <a:pt x="394" y="53"/>
                  </a:lnTo>
                  <a:lnTo>
                    <a:pt x="408" y="45"/>
                  </a:lnTo>
                  <a:lnTo>
                    <a:pt x="422" y="38"/>
                  </a:lnTo>
                  <a:lnTo>
                    <a:pt x="437" y="34"/>
                  </a:lnTo>
                  <a:lnTo>
                    <a:pt x="451" y="27"/>
                  </a:lnTo>
                  <a:lnTo>
                    <a:pt x="463" y="19"/>
                  </a:lnTo>
                  <a:lnTo>
                    <a:pt x="477" y="15"/>
                  </a:lnTo>
                  <a:lnTo>
                    <a:pt x="491" y="8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6">
                <a:lumMod val="75000"/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A049976F-5E27-4D53-B5AC-878611C807F4}"/>
                </a:ext>
              </a:extLst>
            </p:cNvPr>
            <p:cNvSpPr/>
            <p:nvPr/>
          </p:nvSpPr>
          <p:spPr bwMode="auto">
            <a:xfrm>
              <a:off x="1474997" y="5000391"/>
              <a:ext cx="798513" cy="417513"/>
            </a:xfrm>
            <a:custGeom>
              <a:avLst/>
              <a:gdLst>
                <a:gd name="T0" fmla="*/ 503 w 503"/>
                <a:gd name="T1" fmla="*/ 263 h 263"/>
                <a:gd name="T2" fmla="*/ 467 w 503"/>
                <a:gd name="T3" fmla="*/ 254 h 263"/>
                <a:gd name="T4" fmla="*/ 432 w 503"/>
                <a:gd name="T5" fmla="*/ 244 h 263"/>
                <a:gd name="T6" fmla="*/ 399 w 503"/>
                <a:gd name="T7" fmla="*/ 235 h 263"/>
                <a:gd name="T8" fmla="*/ 363 w 503"/>
                <a:gd name="T9" fmla="*/ 225 h 263"/>
                <a:gd name="T10" fmla="*/ 330 w 503"/>
                <a:gd name="T11" fmla="*/ 214 h 263"/>
                <a:gd name="T12" fmla="*/ 297 w 503"/>
                <a:gd name="T13" fmla="*/ 204 h 263"/>
                <a:gd name="T14" fmla="*/ 263 w 503"/>
                <a:gd name="T15" fmla="*/ 192 h 263"/>
                <a:gd name="T16" fmla="*/ 233 w 503"/>
                <a:gd name="T17" fmla="*/ 180 h 263"/>
                <a:gd name="T18" fmla="*/ 199 w 503"/>
                <a:gd name="T19" fmla="*/ 169 h 263"/>
                <a:gd name="T20" fmla="*/ 169 w 503"/>
                <a:gd name="T21" fmla="*/ 157 h 263"/>
                <a:gd name="T22" fmla="*/ 138 w 503"/>
                <a:gd name="T23" fmla="*/ 145 h 263"/>
                <a:gd name="T24" fmla="*/ 109 w 503"/>
                <a:gd name="T25" fmla="*/ 133 h 263"/>
                <a:gd name="T26" fmla="*/ 81 w 503"/>
                <a:gd name="T27" fmla="*/ 121 h 263"/>
                <a:gd name="T28" fmla="*/ 52 w 503"/>
                <a:gd name="T29" fmla="*/ 107 h 263"/>
                <a:gd name="T30" fmla="*/ 26 w 503"/>
                <a:gd name="T31" fmla="*/ 95 h 263"/>
                <a:gd name="T32" fmla="*/ 0 w 503"/>
                <a:gd name="T33" fmla="*/ 83 h 263"/>
                <a:gd name="T34" fmla="*/ 14 w 503"/>
                <a:gd name="T35" fmla="*/ 8 h 263"/>
                <a:gd name="T36" fmla="*/ 40 w 503"/>
                <a:gd name="T37" fmla="*/ 19 h 263"/>
                <a:gd name="T38" fmla="*/ 67 w 503"/>
                <a:gd name="T39" fmla="*/ 34 h 263"/>
                <a:gd name="T40" fmla="*/ 95 w 503"/>
                <a:gd name="T41" fmla="*/ 45 h 263"/>
                <a:gd name="T42" fmla="*/ 123 w 503"/>
                <a:gd name="T43" fmla="*/ 57 h 263"/>
                <a:gd name="T44" fmla="*/ 154 w 503"/>
                <a:gd name="T45" fmla="*/ 69 h 263"/>
                <a:gd name="T46" fmla="*/ 185 w 503"/>
                <a:gd name="T47" fmla="*/ 83 h 263"/>
                <a:gd name="T48" fmla="*/ 216 w 503"/>
                <a:gd name="T49" fmla="*/ 95 h 263"/>
                <a:gd name="T50" fmla="*/ 247 w 503"/>
                <a:gd name="T51" fmla="*/ 105 h 263"/>
                <a:gd name="T52" fmla="*/ 280 w 503"/>
                <a:gd name="T53" fmla="*/ 117 h 263"/>
                <a:gd name="T54" fmla="*/ 313 w 503"/>
                <a:gd name="T55" fmla="*/ 128 h 263"/>
                <a:gd name="T56" fmla="*/ 346 w 503"/>
                <a:gd name="T57" fmla="*/ 138 h 263"/>
                <a:gd name="T58" fmla="*/ 382 w 503"/>
                <a:gd name="T59" fmla="*/ 150 h 263"/>
                <a:gd name="T60" fmla="*/ 415 w 503"/>
                <a:gd name="T61" fmla="*/ 159 h 263"/>
                <a:gd name="T62" fmla="*/ 451 w 503"/>
                <a:gd name="T63" fmla="*/ 169 h 263"/>
                <a:gd name="T64" fmla="*/ 486 w 503"/>
                <a:gd name="T65" fmla="*/ 17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3" h="263">
                  <a:moveTo>
                    <a:pt x="503" y="183"/>
                  </a:moveTo>
                  <a:lnTo>
                    <a:pt x="503" y="263"/>
                  </a:lnTo>
                  <a:lnTo>
                    <a:pt x="486" y="259"/>
                  </a:lnTo>
                  <a:lnTo>
                    <a:pt x="467" y="254"/>
                  </a:lnTo>
                  <a:lnTo>
                    <a:pt x="451" y="249"/>
                  </a:lnTo>
                  <a:lnTo>
                    <a:pt x="432" y="244"/>
                  </a:lnTo>
                  <a:lnTo>
                    <a:pt x="415" y="240"/>
                  </a:lnTo>
                  <a:lnTo>
                    <a:pt x="399" y="235"/>
                  </a:lnTo>
                  <a:lnTo>
                    <a:pt x="382" y="230"/>
                  </a:lnTo>
                  <a:lnTo>
                    <a:pt x="363" y="225"/>
                  </a:lnTo>
                  <a:lnTo>
                    <a:pt x="346" y="221"/>
                  </a:lnTo>
                  <a:lnTo>
                    <a:pt x="330" y="214"/>
                  </a:lnTo>
                  <a:lnTo>
                    <a:pt x="313" y="209"/>
                  </a:lnTo>
                  <a:lnTo>
                    <a:pt x="297" y="204"/>
                  </a:lnTo>
                  <a:lnTo>
                    <a:pt x="280" y="199"/>
                  </a:lnTo>
                  <a:lnTo>
                    <a:pt x="263" y="192"/>
                  </a:lnTo>
                  <a:lnTo>
                    <a:pt x="247" y="188"/>
                  </a:lnTo>
                  <a:lnTo>
                    <a:pt x="233" y="180"/>
                  </a:lnTo>
                  <a:lnTo>
                    <a:pt x="216" y="176"/>
                  </a:lnTo>
                  <a:lnTo>
                    <a:pt x="199" y="169"/>
                  </a:lnTo>
                  <a:lnTo>
                    <a:pt x="185" y="164"/>
                  </a:lnTo>
                  <a:lnTo>
                    <a:pt x="169" y="157"/>
                  </a:lnTo>
                  <a:lnTo>
                    <a:pt x="154" y="152"/>
                  </a:lnTo>
                  <a:lnTo>
                    <a:pt x="138" y="145"/>
                  </a:lnTo>
                  <a:lnTo>
                    <a:pt x="123" y="140"/>
                  </a:lnTo>
                  <a:lnTo>
                    <a:pt x="109" y="133"/>
                  </a:lnTo>
                  <a:lnTo>
                    <a:pt x="95" y="126"/>
                  </a:lnTo>
                  <a:lnTo>
                    <a:pt x="81" y="121"/>
                  </a:lnTo>
                  <a:lnTo>
                    <a:pt x="67" y="114"/>
                  </a:lnTo>
                  <a:lnTo>
                    <a:pt x="52" y="107"/>
                  </a:lnTo>
                  <a:lnTo>
                    <a:pt x="40" y="102"/>
                  </a:lnTo>
                  <a:lnTo>
                    <a:pt x="26" y="95"/>
                  </a:lnTo>
                  <a:lnTo>
                    <a:pt x="14" y="88"/>
                  </a:lnTo>
                  <a:lnTo>
                    <a:pt x="0" y="83"/>
                  </a:lnTo>
                  <a:lnTo>
                    <a:pt x="0" y="0"/>
                  </a:lnTo>
                  <a:lnTo>
                    <a:pt x="14" y="8"/>
                  </a:lnTo>
                  <a:lnTo>
                    <a:pt x="26" y="15"/>
                  </a:lnTo>
                  <a:lnTo>
                    <a:pt x="40" y="19"/>
                  </a:lnTo>
                  <a:lnTo>
                    <a:pt x="52" y="27"/>
                  </a:lnTo>
                  <a:lnTo>
                    <a:pt x="67" y="34"/>
                  </a:lnTo>
                  <a:lnTo>
                    <a:pt x="81" y="38"/>
                  </a:lnTo>
                  <a:lnTo>
                    <a:pt x="95" y="45"/>
                  </a:lnTo>
                  <a:lnTo>
                    <a:pt x="109" y="53"/>
                  </a:lnTo>
                  <a:lnTo>
                    <a:pt x="123" y="57"/>
                  </a:lnTo>
                  <a:lnTo>
                    <a:pt x="138" y="64"/>
                  </a:lnTo>
                  <a:lnTo>
                    <a:pt x="154" y="69"/>
                  </a:lnTo>
                  <a:lnTo>
                    <a:pt x="169" y="76"/>
                  </a:lnTo>
                  <a:lnTo>
                    <a:pt x="185" y="83"/>
                  </a:lnTo>
                  <a:lnTo>
                    <a:pt x="199" y="88"/>
                  </a:lnTo>
                  <a:lnTo>
                    <a:pt x="216" y="95"/>
                  </a:lnTo>
                  <a:lnTo>
                    <a:pt x="233" y="100"/>
                  </a:lnTo>
                  <a:lnTo>
                    <a:pt x="247" y="105"/>
                  </a:lnTo>
                  <a:lnTo>
                    <a:pt x="263" y="112"/>
                  </a:lnTo>
                  <a:lnTo>
                    <a:pt x="280" y="117"/>
                  </a:lnTo>
                  <a:lnTo>
                    <a:pt x="297" y="121"/>
                  </a:lnTo>
                  <a:lnTo>
                    <a:pt x="313" y="128"/>
                  </a:lnTo>
                  <a:lnTo>
                    <a:pt x="330" y="133"/>
                  </a:lnTo>
                  <a:lnTo>
                    <a:pt x="346" y="138"/>
                  </a:lnTo>
                  <a:lnTo>
                    <a:pt x="363" y="145"/>
                  </a:lnTo>
                  <a:lnTo>
                    <a:pt x="382" y="150"/>
                  </a:lnTo>
                  <a:lnTo>
                    <a:pt x="399" y="154"/>
                  </a:lnTo>
                  <a:lnTo>
                    <a:pt x="415" y="159"/>
                  </a:lnTo>
                  <a:lnTo>
                    <a:pt x="432" y="164"/>
                  </a:lnTo>
                  <a:lnTo>
                    <a:pt x="451" y="169"/>
                  </a:lnTo>
                  <a:lnTo>
                    <a:pt x="467" y="173"/>
                  </a:lnTo>
                  <a:lnTo>
                    <a:pt x="486" y="178"/>
                  </a:lnTo>
                  <a:lnTo>
                    <a:pt x="503" y="183"/>
                  </a:lnTo>
                  <a:close/>
                </a:path>
              </a:pathLst>
            </a:custGeom>
            <a:solidFill>
              <a:schemeClr val="accent6">
                <a:lumMod val="75000"/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1237DDF2-7458-483A-9022-8D15936938E8}"/>
                </a:ext>
              </a:extLst>
            </p:cNvPr>
            <p:cNvSpPr/>
            <p:nvPr/>
          </p:nvSpPr>
          <p:spPr bwMode="auto">
            <a:xfrm>
              <a:off x="1474997" y="4723723"/>
              <a:ext cx="1597025" cy="574675"/>
            </a:xfrm>
            <a:custGeom>
              <a:avLst/>
              <a:gdLst>
                <a:gd name="T0" fmla="*/ 0 w 424"/>
                <a:gd name="T1" fmla="*/ 76 h 153"/>
                <a:gd name="T2" fmla="*/ 212 w 424"/>
                <a:gd name="T3" fmla="*/ 0 h 153"/>
                <a:gd name="T4" fmla="*/ 424 w 424"/>
                <a:gd name="T5" fmla="*/ 76 h 153"/>
                <a:gd name="T6" fmla="*/ 212 w 424"/>
                <a:gd name="T7" fmla="*/ 153 h 153"/>
                <a:gd name="T8" fmla="*/ 0 w 424"/>
                <a:gd name="T9" fmla="*/ 7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153">
                  <a:moveTo>
                    <a:pt x="0" y="76"/>
                  </a:moveTo>
                  <a:cubicBezTo>
                    <a:pt x="57" y="47"/>
                    <a:pt x="132" y="19"/>
                    <a:pt x="212" y="0"/>
                  </a:cubicBezTo>
                  <a:cubicBezTo>
                    <a:pt x="292" y="19"/>
                    <a:pt x="367" y="47"/>
                    <a:pt x="424" y="76"/>
                  </a:cubicBezTo>
                  <a:cubicBezTo>
                    <a:pt x="367" y="105"/>
                    <a:pt x="292" y="133"/>
                    <a:pt x="212" y="153"/>
                  </a:cubicBezTo>
                  <a:cubicBezTo>
                    <a:pt x="132" y="133"/>
                    <a:pt x="57" y="105"/>
                    <a:pt x="0" y="76"/>
                  </a:cubicBezTo>
                  <a:close/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grpSp>
        <p:nvGrpSpPr>
          <p:cNvPr id="9" name="Group 35">
            <a:extLst>
              <a:ext uri="{FF2B5EF4-FFF2-40B4-BE49-F238E27FC236}">
                <a16:creationId xmlns:a16="http://schemas.microsoft.com/office/drawing/2014/main" id="{6B738BA4-3CE6-45E4-949C-AD8F958427F6}"/>
              </a:ext>
            </a:extLst>
          </p:cNvPr>
          <p:cNvGrpSpPr/>
          <p:nvPr/>
        </p:nvGrpSpPr>
        <p:grpSpPr>
          <a:xfrm>
            <a:off x="5143684" y="4572453"/>
            <a:ext cx="1844675" cy="803718"/>
            <a:chOff x="1351172" y="4212548"/>
            <a:chExt cx="1844675" cy="803718"/>
          </a:xfrm>
        </p:grpSpPr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4E4F4E21-C0D2-45F7-8270-50864CE280F2}"/>
                </a:ext>
              </a:extLst>
            </p:cNvPr>
            <p:cNvSpPr/>
            <p:nvPr/>
          </p:nvSpPr>
          <p:spPr bwMode="auto">
            <a:xfrm>
              <a:off x="2273509" y="4543191"/>
              <a:ext cx="922338" cy="473075"/>
            </a:xfrm>
            <a:custGeom>
              <a:avLst/>
              <a:gdLst>
                <a:gd name="T0" fmla="*/ 581 w 581"/>
                <a:gd name="T1" fmla="*/ 83 h 298"/>
                <a:gd name="T2" fmla="*/ 558 w 581"/>
                <a:gd name="T3" fmla="*/ 99 h 298"/>
                <a:gd name="T4" fmla="*/ 531 w 581"/>
                <a:gd name="T5" fmla="*/ 116 h 298"/>
                <a:gd name="T6" fmla="*/ 503 w 581"/>
                <a:gd name="T7" fmla="*/ 132 h 298"/>
                <a:gd name="T8" fmla="*/ 474 w 581"/>
                <a:gd name="T9" fmla="*/ 149 h 298"/>
                <a:gd name="T10" fmla="*/ 441 w 581"/>
                <a:gd name="T11" fmla="*/ 163 h 298"/>
                <a:gd name="T12" fmla="*/ 408 w 581"/>
                <a:gd name="T13" fmla="*/ 180 h 298"/>
                <a:gd name="T14" fmla="*/ 372 w 581"/>
                <a:gd name="T15" fmla="*/ 194 h 298"/>
                <a:gd name="T16" fmla="*/ 337 w 581"/>
                <a:gd name="T17" fmla="*/ 208 h 298"/>
                <a:gd name="T18" fmla="*/ 299 w 581"/>
                <a:gd name="T19" fmla="*/ 222 h 298"/>
                <a:gd name="T20" fmla="*/ 259 w 581"/>
                <a:gd name="T21" fmla="*/ 234 h 298"/>
                <a:gd name="T22" fmla="*/ 218 w 581"/>
                <a:gd name="T23" fmla="*/ 246 h 298"/>
                <a:gd name="T24" fmla="*/ 176 w 581"/>
                <a:gd name="T25" fmla="*/ 258 h 298"/>
                <a:gd name="T26" fmla="*/ 133 w 581"/>
                <a:gd name="T27" fmla="*/ 270 h 298"/>
                <a:gd name="T28" fmla="*/ 90 w 581"/>
                <a:gd name="T29" fmla="*/ 279 h 298"/>
                <a:gd name="T30" fmla="*/ 45 w 581"/>
                <a:gd name="T31" fmla="*/ 288 h 298"/>
                <a:gd name="T32" fmla="*/ 0 w 581"/>
                <a:gd name="T33" fmla="*/ 298 h 298"/>
                <a:gd name="T34" fmla="*/ 24 w 581"/>
                <a:gd name="T35" fmla="*/ 213 h 298"/>
                <a:gd name="T36" fmla="*/ 66 w 581"/>
                <a:gd name="T37" fmla="*/ 203 h 298"/>
                <a:gd name="T38" fmla="*/ 112 w 581"/>
                <a:gd name="T39" fmla="*/ 194 h 298"/>
                <a:gd name="T40" fmla="*/ 154 w 581"/>
                <a:gd name="T41" fmla="*/ 182 h 298"/>
                <a:gd name="T42" fmla="*/ 197 w 581"/>
                <a:gd name="T43" fmla="*/ 172 h 298"/>
                <a:gd name="T44" fmla="*/ 237 w 581"/>
                <a:gd name="T45" fmla="*/ 158 h 298"/>
                <a:gd name="T46" fmla="*/ 278 w 581"/>
                <a:gd name="T47" fmla="*/ 146 h 298"/>
                <a:gd name="T48" fmla="*/ 318 w 581"/>
                <a:gd name="T49" fmla="*/ 135 h 298"/>
                <a:gd name="T50" fmla="*/ 356 w 581"/>
                <a:gd name="T51" fmla="*/ 120 h 298"/>
                <a:gd name="T52" fmla="*/ 391 w 581"/>
                <a:gd name="T53" fmla="*/ 106 h 298"/>
                <a:gd name="T54" fmla="*/ 425 w 581"/>
                <a:gd name="T55" fmla="*/ 90 h 298"/>
                <a:gd name="T56" fmla="*/ 458 w 581"/>
                <a:gd name="T57" fmla="*/ 75 h 298"/>
                <a:gd name="T58" fmla="*/ 489 w 581"/>
                <a:gd name="T59" fmla="*/ 59 h 298"/>
                <a:gd name="T60" fmla="*/ 517 w 581"/>
                <a:gd name="T61" fmla="*/ 42 h 298"/>
                <a:gd name="T62" fmla="*/ 543 w 581"/>
                <a:gd name="T63" fmla="*/ 26 h 298"/>
                <a:gd name="T64" fmla="*/ 569 w 581"/>
                <a:gd name="T65" fmla="*/ 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81" h="298">
                  <a:moveTo>
                    <a:pt x="581" y="0"/>
                  </a:moveTo>
                  <a:lnTo>
                    <a:pt x="581" y="83"/>
                  </a:lnTo>
                  <a:lnTo>
                    <a:pt x="569" y="90"/>
                  </a:lnTo>
                  <a:lnTo>
                    <a:pt x="558" y="99"/>
                  </a:lnTo>
                  <a:lnTo>
                    <a:pt x="543" y="109"/>
                  </a:lnTo>
                  <a:lnTo>
                    <a:pt x="531" y="116"/>
                  </a:lnTo>
                  <a:lnTo>
                    <a:pt x="517" y="125"/>
                  </a:lnTo>
                  <a:lnTo>
                    <a:pt x="503" y="132"/>
                  </a:lnTo>
                  <a:lnTo>
                    <a:pt x="489" y="139"/>
                  </a:lnTo>
                  <a:lnTo>
                    <a:pt x="474" y="149"/>
                  </a:lnTo>
                  <a:lnTo>
                    <a:pt x="458" y="156"/>
                  </a:lnTo>
                  <a:lnTo>
                    <a:pt x="441" y="163"/>
                  </a:lnTo>
                  <a:lnTo>
                    <a:pt x="425" y="172"/>
                  </a:lnTo>
                  <a:lnTo>
                    <a:pt x="408" y="180"/>
                  </a:lnTo>
                  <a:lnTo>
                    <a:pt x="391" y="187"/>
                  </a:lnTo>
                  <a:lnTo>
                    <a:pt x="372" y="194"/>
                  </a:lnTo>
                  <a:lnTo>
                    <a:pt x="356" y="201"/>
                  </a:lnTo>
                  <a:lnTo>
                    <a:pt x="337" y="208"/>
                  </a:lnTo>
                  <a:lnTo>
                    <a:pt x="318" y="215"/>
                  </a:lnTo>
                  <a:lnTo>
                    <a:pt x="299" y="222"/>
                  </a:lnTo>
                  <a:lnTo>
                    <a:pt x="278" y="229"/>
                  </a:lnTo>
                  <a:lnTo>
                    <a:pt x="259" y="234"/>
                  </a:lnTo>
                  <a:lnTo>
                    <a:pt x="237" y="241"/>
                  </a:lnTo>
                  <a:lnTo>
                    <a:pt x="218" y="246"/>
                  </a:lnTo>
                  <a:lnTo>
                    <a:pt x="197" y="253"/>
                  </a:lnTo>
                  <a:lnTo>
                    <a:pt x="176" y="258"/>
                  </a:lnTo>
                  <a:lnTo>
                    <a:pt x="154" y="265"/>
                  </a:lnTo>
                  <a:lnTo>
                    <a:pt x="133" y="270"/>
                  </a:lnTo>
                  <a:lnTo>
                    <a:pt x="112" y="274"/>
                  </a:lnTo>
                  <a:lnTo>
                    <a:pt x="90" y="279"/>
                  </a:lnTo>
                  <a:lnTo>
                    <a:pt x="66" y="284"/>
                  </a:lnTo>
                  <a:lnTo>
                    <a:pt x="45" y="288"/>
                  </a:lnTo>
                  <a:lnTo>
                    <a:pt x="24" y="293"/>
                  </a:lnTo>
                  <a:lnTo>
                    <a:pt x="0" y="298"/>
                  </a:lnTo>
                  <a:lnTo>
                    <a:pt x="0" y="215"/>
                  </a:lnTo>
                  <a:lnTo>
                    <a:pt x="24" y="213"/>
                  </a:lnTo>
                  <a:lnTo>
                    <a:pt x="45" y="208"/>
                  </a:lnTo>
                  <a:lnTo>
                    <a:pt x="66" y="203"/>
                  </a:lnTo>
                  <a:lnTo>
                    <a:pt x="90" y="199"/>
                  </a:lnTo>
                  <a:lnTo>
                    <a:pt x="112" y="194"/>
                  </a:lnTo>
                  <a:lnTo>
                    <a:pt x="133" y="189"/>
                  </a:lnTo>
                  <a:lnTo>
                    <a:pt x="154" y="182"/>
                  </a:lnTo>
                  <a:lnTo>
                    <a:pt x="176" y="177"/>
                  </a:lnTo>
                  <a:lnTo>
                    <a:pt x="197" y="172"/>
                  </a:lnTo>
                  <a:lnTo>
                    <a:pt x="218" y="165"/>
                  </a:lnTo>
                  <a:lnTo>
                    <a:pt x="237" y="158"/>
                  </a:lnTo>
                  <a:lnTo>
                    <a:pt x="259" y="154"/>
                  </a:lnTo>
                  <a:lnTo>
                    <a:pt x="278" y="146"/>
                  </a:lnTo>
                  <a:lnTo>
                    <a:pt x="299" y="139"/>
                  </a:lnTo>
                  <a:lnTo>
                    <a:pt x="318" y="135"/>
                  </a:lnTo>
                  <a:lnTo>
                    <a:pt x="337" y="127"/>
                  </a:lnTo>
                  <a:lnTo>
                    <a:pt x="356" y="120"/>
                  </a:lnTo>
                  <a:lnTo>
                    <a:pt x="372" y="113"/>
                  </a:lnTo>
                  <a:lnTo>
                    <a:pt x="391" y="106"/>
                  </a:lnTo>
                  <a:lnTo>
                    <a:pt x="408" y="97"/>
                  </a:lnTo>
                  <a:lnTo>
                    <a:pt x="425" y="90"/>
                  </a:lnTo>
                  <a:lnTo>
                    <a:pt x="441" y="83"/>
                  </a:lnTo>
                  <a:lnTo>
                    <a:pt x="458" y="75"/>
                  </a:lnTo>
                  <a:lnTo>
                    <a:pt x="474" y="66"/>
                  </a:lnTo>
                  <a:lnTo>
                    <a:pt x="489" y="59"/>
                  </a:lnTo>
                  <a:lnTo>
                    <a:pt x="503" y="52"/>
                  </a:lnTo>
                  <a:lnTo>
                    <a:pt x="517" y="42"/>
                  </a:lnTo>
                  <a:lnTo>
                    <a:pt x="531" y="35"/>
                  </a:lnTo>
                  <a:lnTo>
                    <a:pt x="543" y="26"/>
                  </a:lnTo>
                  <a:lnTo>
                    <a:pt x="558" y="19"/>
                  </a:lnTo>
                  <a:lnTo>
                    <a:pt x="569" y="9"/>
                  </a:lnTo>
                  <a:lnTo>
                    <a:pt x="581" y="0"/>
                  </a:lnTo>
                  <a:close/>
                </a:path>
              </a:pathLst>
            </a:custGeom>
            <a:solidFill>
              <a:schemeClr val="accent5">
                <a:lumMod val="75000"/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25255DDD-B3A9-44CA-BF08-EC7F1A6E4B67}"/>
                </a:ext>
              </a:extLst>
            </p:cNvPr>
            <p:cNvSpPr/>
            <p:nvPr/>
          </p:nvSpPr>
          <p:spPr bwMode="auto">
            <a:xfrm>
              <a:off x="1351172" y="4543191"/>
              <a:ext cx="922338" cy="473075"/>
            </a:xfrm>
            <a:custGeom>
              <a:avLst/>
              <a:gdLst>
                <a:gd name="T0" fmla="*/ 581 w 581"/>
                <a:gd name="T1" fmla="*/ 298 h 298"/>
                <a:gd name="T2" fmla="*/ 536 w 581"/>
                <a:gd name="T3" fmla="*/ 288 h 298"/>
                <a:gd name="T4" fmla="*/ 491 w 581"/>
                <a:gd name="T5" fmla="*/ 279 h 298"/>
                <a:gd name="T6" fmla="*/ 448 w 581"/>
                <a:gd name="T7" fmla="*/ 270 h 298"/>
                <a:gd name="T8" fmla="*/ 405 w 581"/>
                <a:gd name="T9" fmla="*/ 258 h 298"/>
                <a:gd name="T10" fmla="*/ 363 w 581"/>
                <a:gd name="T11" fmla="*/ 246 h 298"/>
                <a:gd name="T12" fmla="*/ 322 w 581"/>
                <a:gd name="T13" fmla="*/ 234 h 298"/>
                <a:gd name="T14" fmla="*/ 285 w 581"/>
                <a:gd name="T15" fmla="*/ 222 h 298"/>
                <a:gd name="T16" fmla="*/ 247 w 581"/>
                <a:gd name="T17" fmla="*/ 208 h 298"/>
                <a:gd name="T18" fmla="*/ 209 w 581"/>
                <a:gd name="T19" fmla="*/ 194 h 298"/>
                <a:gd name="T20" fmla="*/ 173 w 581"/>
                <a:gd name="T21" fmla="*/ 180 h 298"/>
                <a:gd name="T22" fmla="*/ 140 w 581"/>
                <a:gd name="T23" fmla="*/ 163 h 298"/>
                <a:gd name="T24" fmla="*/ 109 w 581"/>
                <a:gd name="T25" fmla="*/ 149 h 298"/>
                <a:gd name="T26" fmla="*/ 78 w 581"/>
                <a:gd name="T27" fmla="*/ 132 h 298"/>
                <a:gd name="T28" fmla="*/ 50 w 581"/>
                <a:gd name="T29" fmla="*/ 116 h 298"/>
                <a:gd name="T30" fmla="*/ 24 w 581"/>
                <a:gd name="T31" fmla="*/ 99 h 298"/>
                <a:gd name="T32" fmla="*/ 0 w 581"/>
                <a:gd name="T33" fmla="*/ 83 h 298"/>
                <a:gd name="T34" fmla="*/ 12 w 581"/>
                <a:gd name="T35" fmla="*/ 9 h 298"/>
                <a:gd name="T36" fmla="*/ 38 w 581"/>
                <a:gd name="T37" fmla="*/ 26 h 298"/>
                <a:gd name="T38" fmla="*/ 64 w 581"/>
                <a:gd name="T39" fmla="*/ 42 h 298"/>
                <a:gd name="T40" fmla="*/ 92 w 581"/>
                <a:gd name="T41" fmla="*/ 59 h 298"/>
                <a:gd name="T42" fmla="*/ 123 w 581"/>
                <a:gd name="T43" fmla="*/ 75 h 298"/>
                <a:gd name="T44" fmla="*/ 156 w 581"/>
                <a:gd name="T45" fmla="*/ 90 h 298"/>
                <a:gd name="T46" fmla="*/ 192 w 581"/>
                <a:gd name="T47" fmla="*/ 106 h 298"/>
                <a:gd name="T48" fmla="*/ 228 w 581"/>
                <a:gd name="T49" fmla="*/ 120 h 298"/>
                <a:gd name="T50" fmla="*/ 263 w 581"/>
                <a:gd name="T51" fmla="*/ 135 h 298"/>
                <a:gd name="T52" fmla="*/ 303 w 581"/>
                <a:gd name="T53" fmla="*/ 146 h 298"/>
                <a:gd name="T54" fmla="*/ 344 w 581"/>
                <a:gd name="T55" fmla="*/ 158 h 298"/>
                <a:gd name="T56" fmla="*/ 384 w 581"/>
                <a:gd name="T57" fmla="*/ 172 h 298"/>
                <a:gd name="T58" fmla="*/ 427 w 581"/>
                <a:gd name="T59" fmla="*/ 182 h 298"/>
                <a:gd name="T60" fmla="*/ 470 w 581"/>
                <a:gd name="T61" fmla="*/ 194 h 298"/>
                <a:gd name="T62" fmla="*/ 515 w 581"/>
                <a:gd name="T63" fmla="*/ 203 h 298"/>
                <a:gd name="T64" fmla="*/ 560 w 581"/>
                <a:gd name="T65" fmla="*/ 213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81" h="298">
                  <a:moveTo>
                    <a:pt x="581" y="215"/>
                  </a:moveTo>
                  <a:lnTo>
                    <a:pt x="581" y="298"/>
                  </a:lnTo>
                  <a:lnTo>
                    <a:pt x="560" y="293"/>
                  </a:lnTo>
                  <a:lnTo>
                    <a:pt x="536" y="288"/>
                  </a:lnTo>
                  <a:lnTo>
                    <a:pt x="515" y="284"/>
                  </a:lnTo>
                  <a:lnTo>
                    <a:pt x="491" y="279"/>
                  </a:lnTo>
                  <a:lnTo>
                    <a:pt x="470" y="274"/>
                  </a:lnTo>
                  <a:lnTo>
                    <a:pt x="448" y="270"/>
                  </a:lnTo>
                  <a:lnTo>
                    <a:pt x="427" y="265"/>
                  </a:lnTo>
                  <a:lnTo>
                    <a:pt x="405" y="258"/>
                  </a:lnTo>
                  <a:lnTo>
                    <a:pt x="384" y="253"/>
                  </a:lnTo>
                  <a:lnTo>
                    <a:pt x="363" y="246"/>
                  </a:lnTo>
                  <a:lnTo>
                    <a:pt x="344" y="241"/>
                  </a:lnTo>
                  <a:lnTo>
                    <a:pt x="322" y="234"/>
                  </a:lnTo>
                  <a:lnTo>
                    <a:pt x="303" y="229"/>
                  </a:lnTo>
                  <a:lnTo>
                    <a:pt x="285" y="222"/>
                  </a:lnTo>
                  <a:lnTo>
                    <a:pt x="263" y="215"/>
                  </a:lnTo>
                  <a:lnTo>
                    <a:pt x="247" y="208"/>
                  </a:lnTo>
                  <a:lnTo>
                    <a:pt x="228" y="201"/>
                  </a:lnTo>
                  <a:lnTo>
                    <a:pt x="209" y="194"/>
                  </a:lnTo>
                  <a:lnTo>
                    <a:pt x="192" y="187"/>
                  </a:lnTo>
                  <a:lnTo>
                    <a:pt x="173" y="180"/>
                  </a:lnTo>
                  <a:lnTo>
                    <a:pt x="156" y="172"/>
                  </a:lnTo>
                  <a:lnTo>
                    <a:pt x="140" y="163"/>
                  </a:lnTo>
                  <a:lnTo>
                    <a:pt x="123" y="156"/>
                  </a:lnTo>
                  <a:lnTo>
                    <a:pt x="109" y="149"/>
                  </a:lnTo>
                  <a:lnTo>
                    <a:pt x="92" y="139"/>
                  </a:lnTo>
                  <a:lnTo>
                    <a:pt x="78" y="132"/>
                  </a:lnTo>
                  <a:lnTo>
                    <a:pt x="64" y="125"/>
                  </a:lnTo>
                  <a:lnTo>
                    <a:pt x="50" y="116"/>
                  </a:lnTo>
                  <a:lnTo>
                    <a:pt x="38" y="109"/>
                  </a:lnTo>
                  <a:lnTo>
                    <a:pt x="24" y="99"/>
                  </a:lnTo>
                  <a:lnTo>
                    <a:pt x="12" y="90"/>
                  </a:lnTo>
                  <a:lnTo>
                    <a:pt x="0" y="83"/>
                  </a:lnTo>
                  <a:lnTo>
                    <a:pt x="0" y="0"/>
                  </a:lnTo>
                  <a:lnTo>
                    <a:pt x="12" y="9"/>
                  </a:lnTo>
                  <a:lnTo>
                    <a:pt x="24" y="19"/>
                  </a:lnTo>
                  <a:lnTo>
                    <a:pt x="38" y="26"/>
                  </a:lnTo>
                  <a:lnTo>
                    <a:pt x="50" y="35"/>
                  </a:lnTo>
                  <a:lnTo>
                    <a:pt x="64" y="42"/>
                  </a:lnTo>
                  <a:lnTo>
                    <a:pt x="78" y="52"/>
                  </a:lnTo>
                  <a:lnTo>
                    <a:pt x="92" y="59"/>
                  </a:lnTo>
                  <a:lnTo>
                    <a:pt x="109" y="66"/>
                  </a:lnTo>
                  <a:lnTo>
                    <a:pt x="123" y="75"/>
                  </a:lnTo>
                  <a:lnTo>
                    <a:pt x="140" y="83"/>
                  </a:lnTo>
                  <a:lnTo>
                    <a:pt x="156" y="90"/>
                  </a:lnTo>
                  <a:lnTo>
                    <a:pt x="173" y="97"/>
                  </a:lnTo>
                  <a:lnTo>
                    <a:pt x="192" y="106"/>
                  </a:lnTo>
                  <a:lnTo>
                    <a:pt x="209" y="113"/>
                  </a:lnTo>
                  <a:lnTo>
                    <a:pt x="228" y="120"/>
                  </a:lnTo>
                  <a:lnTo>
                    <a:pt x="247" y="127"/>
                  </a:lnTo>
                  <a:lnTo>
                    <a:pt x="263" y="135"/>
                  </a:lnTo>
                  <a:lnTo>
                    <a:pt x="285" y="139"/>
                  </a:lnTo>
                  <a:lnTo>
                    <a:pt x="303" y="146"/>
                  </a:lnTo>
                  <a:lnTo>
                    <a:pt x="322" y="154"/>
                  </a:lnTo>
                  <a:lnTo>
                    <a:pt x="344" y="158"/>
                  </a:lnTo>
                  <a:lnTo>
                    <a:pt x="363" y="165"/>
                  </a:lnTo>
                  <a:lnTo>
                    <a:pt x="384" y="172"/>
                  </a:lnTo>
                  <a:lnTo>
                    <a:pt x="405" y="177"/>
                  </a:lnTo>
                  <a:lnTo>
                    <a:pt x="427" y="182"/>
                  </a:lnTo>
                  <a:lnTo>
                    <a:pt x="448" y="189"/>
                  </a:lnTo>
                  <a:lnTo>
                    <a:pt x="470" y="194"/>
                  </a:lnTo>
                  <a:lnTo>
                    <a:pt x="491" y="199"/>
                  </a:lnTo>
                  <a:lnTo>
                    <a:pt x="515" y="203"/>
                  </a:lnTo>
                  <a:lnTo>
                    <a:pt x="536" y="208"/>
                  </a:lnTo>
                  <a:lnTo>
                    <a:pt x="560" y="213"/>
                  </a:lnTo>
                  <a:lnTo>
                    <a:pt x="581" y="215"/>
                  </a:lnTo>
                  <a:close/>
                </a:path>
              </a:pathLst>
            </a:custGeom>
            <a:solidFill>
              <a:schemeClr val="accent5">
                <a:lumMod val="75000"/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DBF14EAE-8B86-42B1-A56F-C5C7B6CDB4B1}"/>
                </a:ext>
              </a:extLst>
            </p:cNvPr>
            <p:cNvSpPr/>
            <p:nvPr/>
          </p:nvSpPr>
          <p:spPr bwMode="auto">
            <a:xfrm>
              <a:off x="1351172" y="4212548"/>
              <a:ext cx="1844675" cy="679450"/>
            </a:xfrm>
            <a:custGeom>
              <a:avLst/>
              <a:gdLst>
                <a:gd name="T0" fmla="*/ 0 w 490"/>
                <a:gd name="T1" fmla="*/ 90 h 181"/>
                <a:gd name="T2" fmla="*/ 245 w 490"/>
                <a:gd name="T3" fmla="*/ 0 h 181"/>
                <a:gd name="T4" fmla="*/ 490 w 490"/>
                <a:gd name="T5" fmla="*/ 90 h 181"/>
                <a:gd name="T6" fmla="*/ 245 w 490"/>
                <a:gd name="T7" fmla="*/ 181 h 181"/>
                <a:gd name="T8" fmla="*/ 0 w 490"/>
                <a:gd name="T9" fmla="*/ 9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0" h="181">
                  <a:moveTo>
                    <a:pt x="0" y="90"/>
                  </a:moveTo>
                  <a:cubicBezTo>
                    <a:pt x="51" y="52"/>
                    <a:pt x="143" y="17"/>
                    <a:pt x="245" y="0"/>
                  </a:cubicBezTo>
                  <a:cubicBezTo>
                    <a:pt x="347" y="17"/>
                    <a:pt x="439" y="52"/>
                    <a:pt x="490" y="90"/>
                  </a:cubicBezTo>
                  <a:cubicBezTo>
                    <a:pt x="439" y="129"/>
                    <a:pt x="347" y="163"/>
                    <a:pt x="245" y="181"/>
                  </a:cubicBezTo>
                  <a:cubicBezTo>
                    <a:pt x="143" y="163"/>
                    <a:pt x="51" y="129"/>
                    <a:pt x="0" y="90"/>
                  </a:cubicBezTo>
                  <a:close/>
                </a:path>
              </a:pathLst>
            </a:custGeom>
            <a:solidFill>
              <a:schemeClr val="accent5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grpSp>
        <p:nvGrpSpPr>
          <p:cNvPr id="13" name="Group 34">
            <a:extLst>
              <a:ext uri="{FF2B5EF4-FFF2-40B4-BE49-F238E27FC236}">
                <a16:creationId xmlns:a16="http://schemas.microsoft.com/office/drawing/2014/main" id="{0A209605-2556-45E8-9CC8-ED63E0C85DAC}"/>
              </a:ext>
            </a:extLst>
          </p:cNvPr>
          <p:cNvGrpSpPr/>
          <p:nvPr/>
        </p:nvGrpSpPr>
        <p:grpSpPr>
          <a:xfrm>
            <a:off x="5053196" y="4000953"/>
            <a:ext cx="2025650" cy="891031"/>
            <a:chOff x="1260684" y="3641048"/>
            <a:chExt cx="2025650" cy="891031"/>
          </a:xfrm>
        </p:grpSpPr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2A942270-A0F9-444E-8728-AA9104ED82C7}"/>
                </a:ext>
              </a:extLst>
            </p:cNvPr>
            <p:cNvSpPr/>
            <p:nvPr/>
          </p:nvSpPr>
          <p:spPr bwMode="auto">
            <a:xfrm>
              <a:off x="2273509" y="4016141"/>
              <a:ext cx="1012825" cy="515938"/>
            </a:xfrm>
            <a:custGeom>
              <a:avLst/>
              <a:gdLst>
                <a:gd name="T0" fmla="*/ 638 w 638"/>
                <a:gd name="T1" fmla="*/ 83 h 325"/>
                <a:gd name="T2" fmla="*/ 619 w 638"/>
                <a:gd name="T3" fmla="*/ 104 h 325"/>
                <a:gd name="T4" fmla="*/ 595 w 638"/>
                <a:gd name="T5" fmla="*/ 123 h 325"/>
                <a:gd name="T6" fmla="*/ 569 w 638"/>
                <a:gd name="T7" fmla="*/ 145 h 325"/>
                <a:gd name="T8" fmla="*/ 539 w 638"/>
                <a:gd name="T9" fmla="*/ 164 h 325"/>
                <a:gd name="T10" fmla="*/ 505 w 638"/>
                <a:gd name="T11" fmla="*/ 182 h 325"/>
                <a:gd name="T12" fmla="*/ 470 w 638"/>
                <a:gd name="T13" fmla="*/ 199 h 325"/>
                <a:gd name="T14" fmla="*/ 432 w 638"/>
                <a:gd name="T15" fmla="*/ 216 h 325"/>
                <a:gd name="T16" fmla="*/ 391 w 638"/>
                <a:gd name="T17" fmla="*/ 232 h 325"/>
                <a:gd name="T18" fmla="*/ 349 w 638"/>
                <a:gd name="T19" fmla="*/ 249 h 325"/>
                <a:gd name="T20" fmla="*/ 304 w 638"/>
                <a:gd name="T21" fmla="*/ 263 h 325"/>
                <a:gd name="T22" fmla="*/ 256 w 638"/>
                <a:gd name="T23" fmla="*/ 277 h 325"/>
                <a:gd name="T24" fmla="*/ 209 w 638"/>
                <a:gd name="T25" fmla="*/ 289 h 325"/>
                <a:gd name="T26" fmla="*/ 159 w 638"/>
                <a:gd name="T27" fmla="*/ 298 h 325"/>
                <a:gd name="T28" fmla="*/ 107 w 638"/>
                <a:gd name="T29" fmla="*/ 310 h 325"/>
                <a:gd name="T30" fmla="*/ 55 w 638"/>
                <a:gd name="T31" fmla="*/ 317 h 325"/>
                <a:gd name="T32" fmla="*/ 0 w 638"/>
                <a:gd name="T33" fmla="*/ 325 h 325"/>
                <a:gd name="T34" fmla="*/ 29 w 638"/>
                <a:gd name="T35" fmla="*/ 239 h 325"/>
                <a:gd name="T36" fmla="*/ 81 w 638"/>
                <a:gd name="T37" fmla="*/ 232 h 325"/>
                <a:gd name="T38" fmla="*/ 133 w 638"/>
                <a:gd name="T39" fmla="*/ 223 h 325"/>
                <a:gd name="T40" fmla="*/ 183 w 638"/>
                <a:gd name="T41" fmla="*/ 213 h 325"/>
                <a:gd name="T42" fmla="*/ 233 w 638"/>
                <a:gd name="T43" fmla="*/ 201 h 325"/>
                <a:gd name="T44" fmla="*/ 280 w 638"/>
                <a:gd name="T45" fmla="*/ 187 h 325"/>
                <a:gd name="T46" fmla="*/ 327 w 638"/>
                <a:gd name="T47" fmla="*/ 175 h 325"/>
                <a:gd name="T48" fmla="*/ 370 w 638"/>
                <a:gd name="T49" fmla="*/ 159 h 325"/>
                <a:gd name="T50" fmla="*/ 413 w 638"/>
                <a:gd name="T51" fmla="*/ 145 h 325"/>
                <a:gd name="T52" fmla="*/ 453 w 638"/>
                <a:gd name="T53" fmla="*/ 126 h 325"/>
                <a:gd name="T54" fmla="*/ 489 w 638"/>
                <a:gd name="T55" fmla="*/ 109 h 325"/>
                <a:gd name="T56" fmla="*/ 522 w 638"/>
                <a:gd name="T57" fmla="*/ 90 h 325"/>
                <a:gd name="T58" fmla="*/ 555 w 638"/>
                <a:gd name="T59" fmla="*/ 71 h 325"/>
                <a:gd name="T60" fmla="*/ 581 w 638"/>
                <a:gd name="T61" fmla="*/ 52 h 325"/>
                <a:gd name="T62" fmla="*/ 607 w 638"/>
                <a:gd name="T63" fmla="*/ 33 h 325"/>
                <a:gd name="T64" fmla="*/ 629 w 638"/>
                <a:gd name="T65" fmla="*/ 12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38" h="325">
                  <a:moveTo>
                    <a:pt x="638" y="0"/>
                  </a:moveTo>
                  <a:lnTo>
                    <a:pt x="638" y="83"/>
                  </a:lnTo>
                  <a:lnTo>
                    <a:pt x="629" y="92"/>
                  </a:lnTo>
                  <a:lnTo>
                    <a:pt x="619" y="104"/>
                  </a:lnTo>
                  <a:lnTo>
                    <a:pt x="607" y="114"/>
                  </a:lnTo>
                  <a:lnTo>
                    <a:pt x="595" y="123"/>
                  </a:lnTo>
                  <a:lnTo>
                    <a:pt x="581" y="133"/>
                  </a:lnTo>
                  <a:lnTo>
                    <a:pt x="569" y="145"/>
                  </a:lnTo>
                  <a:lnTo>
                    <a:pt x="555" y="154"/>
                  </a:lnTo>
                  <a:lnTo>
                    <a:pt x="539" y="164"/>
                  </a:lnTo>
                  <a:lnTo>
                    <a:pt x="522" y="173"/>
                  </a:lnTo>
                  <a:lnTo>
                    <a:pt x="505" y="182"/>
                  </a:lnTo>
                  <a:lnTo>
                    <a:pt x="489" y="190"/>
                  </a:lnTo>
                  <a:lnTo>
                    <a:pt x="470" y="199"/>
                  </a:lnTo>
                  <a:lnTo>
                    <a:pt x="453" y="209"/>
                  </a:lnTo>
                  <a:lnTo>
                    <a:pt x="432" y="216"/>
                  </a:lnTo>
                  <a:lnTo>
                    <a:pt x="413" y="225"/>
                  </a:lnTo>
                  <a:lnTo>
                    <a:pt x="391" y="232"/>
                  </a:lnTo>
                  <a:lnTo>
                    <a:pt x="370" y="242"/>
                  </a:lnTo>
                  <a:lnTo>
                    <a:pt x="349" y="249"/>
                  </a:lnTo>
                  <a:lnTo>
                    <a:pt x="327" y="256"/>
                  </a:lnTo>
                  <a:lnTo>
                    <a:pt x="304" y="263"/>
                  </a:lnTo>
                  <a:lnTo>
                    <a:pt x="280" y="270"/>
                  </a:lnTo>
                  <a:lnTo>
                    <a:pt x="256" y="277"/>
                  </a:lnTo>
                  <a:lnTo>
                    <a:pt x="233" y="282"/>
                  </a:lnTo>
                  <a:lnTo>
                    <a:pt x="209" y="289"/>
                  </a:lnTo>
                  <a:lnTo>
                    <a:pt x="183" y="294"/>
                  </a:lnTo>
                  <a:lnTo>
                    <a:pt x="159" y="298"/>
                  </a:lnTo>
                  <a:lnTo>
                    <a:pt x="133" y="306"/>
                  </a:lnTo>
                  <a:lnTo>
                    <a:pt x="107" y="310"/>
                  </a:lnTo>
                  <a:lnTo>
                    <a:pt x="81" y="313"/>
                  </a:lnTo>
                  <a:lnTo>
                    <a:pt x="55" y="317"/>
                  </a:lnTo>
                  <a:lnTo>
                    <a:pt x="29" y="322"/>
                  </a:lnTo>
                  <a:lnTo>
                    <a:pt x="0" y="325"/>
                  </a:lnTo>
                  <a:lnTo>
                    <a:pt x="0" y="244"/>
                  </a:lnTo>
                  <a:lnTo>
                    <a:pt x="29" y="239"/>
                  </a:lnTo>
                  <a:lnTo>
                    <a:pt x="55" y="237"/>
                  </a:lnTo>
                  <a:lnTo>
                    <a:pt x="81" y="232"/>
                  </a:lnTo>
                  <a:lnTo>
                    <a:pt x="107" y="227"/>
                  </a:lnTo>
                  <a:lnTo>
                    <a:pt x="133" y="223"/>
                  </a:lnTo>
                  <a:lnTo>
                    <a:pt x="159" y="218"/>
                  </a:lnTo>
                  <a:lnTo>
                    <a:pt x="183" y="213"/>
                  </a:lnTo>
                  <a:lnTo>
                    <a:pt x="209" y="206"/>
                  </a:lnTo>
                  <a:lnTo>
                    <a:pt x="233" y="201"/>
                  </a:lnTo>
                  <a:lnTo>
                    <a:pt x="256" y="194"/>
                  </a:lnTo>
                  <a:lnTo>
                    <a:pt x="280" y="187"/>
                  </a:lnTo>
                  <a:lnTo>
                    <a:pt x="304" y="182"/>
                  </a:lnTo>
                  <a:lnTo>
                    <a:pt x="327" y="175"/>
                  </a:lnTo>
                  <a:lnTo>
                    <a:pt x="349" y="166"/>
                  </a:lnTo>
                  <a:lnTo>
                    <a:pt x="370" y="159"/>
                  </a:lnTo>
                  <a:lnTo>
                    <a:pt x="391" y="152"/>
                  </a:lnTo>
                  <a:lnTo>
                    <a:pt x="413" y="145"/>
                  </a:lnTo>
                  <a:lnTo>
                    <a:pt x="432" y="135"/>
                  </a:lnTo>
                  <a:lnTo>
                    <a:pt x="453" y="126"/>
                  </a:lnTo>
                  <a:lnTo>
                    <a:pt x="470" y="119"/>
                  </a:lnTo>
                  <a:lnTo>
                    <a:pt x="489" y="109"/>
                  </a:lnTo>
                  <a:lnTo>
                    <a:pt x="505" y="100"/>
                  </a:lnTo>
                  <a:lnTo>
                    <a:pt x="522" y="90"/>
                  </a:lnTo>
                  <a:lnTo>
                    <a:pt x="539" y="81"/>
                  </a:lnTo>
                  <a:lnTo>
                    <a:pt x="555" y="71"/>
                  </a:lnTo>
                  <a:lnTo>
                    <a:pt x="569" y="62"/>
                  </a:lnTo>
                  <a:lnTo>
                    <a:pt x="581" y="52"/>
                  </a:lnTo>
                  <a:lnTo>
                    <a:pt x="595" y="43"/>
                  </a:lnTo>
                  <a:lnTo>
                    <a:pt x="607" y="33"/>
                  </a:lnTo>
                  <a:lnTo>
                    <a:pt x="619" y="21"/>
                  </a:lnTo>
                  <a:lnTo>
                    <a:pt x="629" y="12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005B28">
                <a:alpha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955383CD-D1CD-4AEE-B7B0-BB24EE09DE42}"/>
                </a:ext>
              </a:extLst>
            </p:cNvPr>
            <p:cNvSpPr/>
            <p:nvPr/>
          </p:nvSpPr>
          <p:spPr bwMode="auto">
            <a:xfrm>
              <a:off x="1260684" y="4016141"/>
              <a:ext cx="1012825" cy="515938"/>
            </a:xfrm>
            <a:custGeom>
              <a:avLst/>
              <a:gdLst>
                <a:gd name="T0" fmla="*/ 638 w 638"/>
                <a:gd name="T1" fmla="*/ 325 h 325"/>
                <a:gd name="T2" fmla="*/ 583 w 638"/>
                <a:gd name="T3" fmla="*/ 317 h 325"/>
                <a:gd name="T4" fmla="*/ 531 w 638"/>
                <a:gd name="T5" fmla="*/ 310 h 325"/>
                <a:gd name="T6" fmla="*/ 479 w 638"/>
                <a:gd name="T7" fmla="*/ 298 h 325"/>
                <a:gd name="T8" fmla="*/ 429 w 638"/>
                <a:gd name="T9" fmla="*/ 289 h 325"/>
                <a:gd name="T10" fmla="*/ 382 w 638"/>
                <a:gd name="T11" fmla="*/ 277 h 325"/>
                <a:gd name="T12" fmla="*/ 334 w 638"/>
                <a:gd name="T13" fmla="*/ 263 h 325"/>
                <a:gd name="T14" fmla="*/ 289 w 638"/>
                <a:gd name="T15" fmla="*/ 249 h 325"/>
                <a:gd name="T16" fmla="*/ 247 w 638"/>
                <a:gd name="T17" fmla="*/ 232 h 325"/>
                <a:gd name="T18" fmla="*/ 206 w 638"/>
                <a:gd name="T19" fmla="*/ 216 h 325"/>
                <a:gd name="T20" fmla="*/ 168 w 638"/>
                <a:gd name="T21" fmla="*/ 199 h 325"/>
                <a:gd name="T22" fmla="*/ 133 w 638"/>
                <a:gd name="T23" fmla="*/ 182 h 325"/>
                <a:gd name="T24" fmla="*/ 100 w 638"/>
                <a:gd name="T25" fmla="*/ 164 h 325"/>
                <a:gd name="T26" fmla="*/ 69 w 638"/>
                <a:gd name="T27" fmla="*/ 145 h 325"/>
                <a:gd name="T28" fmla="*/ 43 w 638"/>
                <a:gd name="T29" fmla="*/ 123 h 325"/>
                <a:gd name="T30" fmla="*/ 21 w 638"/>
                <a:gd name="T31" fmla="*/ 104 h 325"/>
                <a:gd name="T32" fmla="*/ 0 w 638"/>
                <a:gd name="T33" fmla="*/ 83 h 325"/>
                <a:gd name="T34" fmla="*/ 9 w 638"/>
                <a:gd name="T35" fmla="*/ 12 h 325"/>
                <a:gd name="T36" fmla="*/ 31 w 638"/>
                <a:gd name="T37" fmla="*/ 33 h 325"/>
                <a:gd name="T38" fmla="*/ 57 w 638"/>
                <a:gd name="T39" fmla="*/ 52 h 325"/>
                <a:gd name="T40" fmla="*/ 85 w 638"/>
                <a:gd name="T41" fmla="*/ 71 h 325"/>
                <a:gd name="T42" fmla="*/ 116 w 638"/>
                <a:gd name="T43" fmla="*/ 90 h 325"/>
                <a:gd name="T44" fmla="*/ 149 w 638"/>
                <a:gd name="T45" fmla="*/ 109 h 325"/>
                <a:gd name="T46" fmla="*/ 187 w 638"/>
                <a:gd name="T47" fmla="*/ 126 h 325"/>
                <a:gd name="T48" fmla="*/ 225 w 638"/>
                <a:gd name="T49" fmla="*/ 145 h 325"/>
                <a:gd name="T50" fmla="*/ 268 w 638"/>
                <a:gd name="T51" fmla="*/ 159 h 325"/>
                <a:gd name="T52" fmla="*/ 311 w 638"/>
                <a:gd name="T53" fmla="*/ 175 h 325"/>
                <a:gd name="T54" fmla="*/ 358 w 638"/>
                <a:gd name="T55" fmla="*/ 187 h 325"/>
                <a:gd name="T56" fmla="*/ 406 w 638"/>
                <a:gd name="T57" fmla="*/ 201 h 325"/>
                <a:gd name="T58" fmla="*/ 455 w 638"/>
                <a:gd name="T59" fmla="*/ 213 h 325"/>
                <a:gd name="T60" fmla="*/ 505 w 638"/>
                <a:gd name="T61" fmla="*/ 223 h 325"/>
                <a:gd name="T62" fmla="*/ 557 w 638"/>
                <a:gd name="T63" fmla="*/ 232 h 325"/>
                <a:gd name="T64" fmla="*/ 612 w 638"/>
                <a:gd name="T65" fmla="*/ 239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38" h="325">
                  <a:moveTo>
                    <a:pt x="638" y="244"/>
                  </a:moveTo>
                  <a:lnTo>
                    <a:pt x="638" y="325"/>
                  </a:lnTo>
                  <a:lnTo>
                    <a:pt x="612" y="322"/>
                  </a:lnTo>
                  <a:lnTo>
                    <a:pt x="583" y="317"/>
                  </a:lnTo>
                  <a:lnTo>
                    <a:pt x="557" y="313"/>
                  </a:lnTo>
                  <a:lnTo>
                    <a:pt x="531" y="310"/>
                  </a:lnTo>
                  <a:lnTo>
                    <a:pt x="505" y="306"/>
                  </a:lnTo>
                  <a:lnTo>
                    <a:pt x="479" y="298"/>
                  </a:lnTo>
                  <a:lnTo>
                    <a:pt x="455" y="294"/>
                  </a:lnTo>
                  <a:lnTo>
                    <a:pt x="429" y="289"/>
                  </a:lnTo>
                  <a:lnTo>
                    <a:pt x="406" y="282"/>
                  </a:lnTo>
                  <a:lnTo>
                    <a:pt x="382" y="277"/>
                  </a:lnTo>
                  <a:lnTo>
                    <a:pt x="358" y="270"/>
                  </a:lnTo>
                  <a:lnTo>
                    <a:pt x="334" y="263"/>
                  </a:lnTo>
                  <a:lnTo>
                    <a:pt x="311" y="256"/>
                  </a:lnTo>
                  <a:lnTo>
                    <a:pt x="289" y="249"/>
                  </a:lnTo>
                  <a:lnTo>
                    <a:pt x="268" y="242"/>
                  </a:lnTo>
                  <a:lnTo>
                    <a:pt x="247" y="232"/>
                  </a:lnTo>
                  <a:lnTo>
                    <a:pt x="225" y="225"/>
                  </a:lnTo>
                  <a:lnTo>
                    <a:pt x="206" y="216"/>
                  </a:lnTo>
                  <a:lnTo>
                    <a:pt x="187" y="209"/>
                  </a:lnTo>
                  <a:lnTo>
                    <a:pt x="168" y="199"/>
                  </a:lnTo>
                  <a:lnTo>
                    <a:pt x="149" y="190"/>
                  </a:lnTo>
                  <a:lnTo>
                    <a:pt x="133" y="182"/>
                  </a:lnTo>
                  <a:lnTo>
                    <a:pt x="116" y="173"/>
                  </a:lnTo>
                  <a:lnTo>
                    <a:pt x="100" y="164"/>
                  </a:lnTo>
                  <a:lnTo>
                    <a:pt x="85" y="154"/>
                  </a:lnTo>
                  <a:lnTo>
                    <a:pt x="69" y="145"/>
                  </a:lnTo>
                  <a:lnTo>
                    <a:pt x="57" y="133"/>
                  </a:lnTo>
                  <a:lnTo>
                    <a:pt x="43" y="123"/>
                  </a:lnTo>
                  <a:lnTo>
                    <a:pt x="31" y="114"/>
                  </a:lnTo>
                  <a:lnTo>
                    <a:pt x="21" y="104"/>
                  </a:lnTo>
                  <a:lnTo>
                    <a:pt x="9" y="92"/>
                  </a:lnTo>
                  <a:lnTo>
                    <a:pt x="0" y="83"/>
                  </a:lnTo>
                  <a:lnTo>
                    <a:pt x="0" y="0"/>
                  </a:lnTo>
                  <a:lnTo>
                    <a:pt x="9" y="12"/>
                  </a:lnTo>
                  <a:lnTo>
                    <a:pt x="21" y="21"/>
                  </a:lnTo>
                  <a:lnTo>
                    <a:pt x="31" y="33"/>
                  </a:lnTo>
                  <a:lnTo>
                    <a:pt x="43" y="43"/>
                  </a:lnTo>
                  <a:lnTo>
                    <a:pt x="57" y="52"/>
                  </a:lnTo>
                  <a:lnTo>
                    <a:pt x="69" y="62"/>
                  </a:lnTo>
                  <a:lnTo>
                    <a:pt x="85" y="71"/>
                  </a:lnTo>
                  <a:lnTo>
                    <a:pt x="100" y="81"/>
                  </a:lnTo>
                  <a:lnTo>
                    <a:pt x="116" y="90"/>
                  </a:lnTo>
                  <a:lnTo>
                    <a:pt x="133" y="100"/>
                  </a:lnTo>
                  <a:lnTo>
                    <a:pt x="149" y="109"/>
                  </a:lnTo>
                  <a:lnTo>
                    <a:pt x="168" y="119"/>
                  </a:lnTo>
                  <a:lnTo>
                    <a:pt x="187" y="126"/>
                  </a:lnTo>
                  <a:lnTo>
                    <a:pt x="206" y="135"/>
                  </a:lnTo>
                  <a:lnTo>
                    <a:pt x="225" y="145"/>
                  </a:lnTo>
                  <a:lnTo>
                    <a:pt x="247" y="152"/>
                  </a:lnTo>
                  <a:lnTo>
                    <a:pt x="268" y="159"/>
                  </a:lnTo>
                  <a:lnTo>
                    <a:pt x="289" y="166"/>
                  </a:lnTo>
                  <a:lnTo>
                    <a:pt x="311" y="175"/>
                  </a:lnTo>
                  <a:lnTo>
                    <a:pt x="334" y="182"/>
                  </a:lnTo>
                  <a:lnTo>
                    <a:pt x="358" y="187"/>
                  </a:lnTo>
                  <a:lnTo>
                    <a:pt x="382" y="194"/>
                  </a:lnTo>
                  <a:lnTo>
                    <a:pt x="406" y="201"/>
                  </a:lnTo>
                  <a:lnTo>
                    <a:pt x="429" y="206"/>
                  </a:lnTo>
                  <a:lnTo>
                    <a:pt x="455" y="213"/>
                  </a:lnTo>
                  <a:lnTo>
                    <a:pt x="479" y="218"/>
                  </a:lnTo>
                  <a:lnTo>
                    <a:pt x="505" y="223"/>
                  </a:lnTo>
                  <a:lnTo>
                    <a:pt x="531" y="227"/>
                  </a:lnTo>
                  <a:lnTo>
                    <a:pt x="557" y="232"/>
                  </a:lnTo>
                  <a:lnTo>
                    <a:pt x="583" y="237"/>
                  </a:lnTo>
                  <a:lnTo>
                    <a:pt x="612" y="239"/>
                  </a:lnTo>
                  <a:lnTo>
                    <a:pt x="638" y="244"/>
                  </a:lnTo>
                  <a:close/>
                </a:path>
              </a:pathLst>
            </a:custGeom>
            <a:solidFill>
              <a:srgbClr val="005B28">
                <a:alpha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BB6B10A1-F7ED-4CDD-80E5-4ECAA9DC7B57}"/>
                </a:ext>
              </a:extLst>
            </p:cNvPr>
            <p:cNvSpPr/>
            <p:nvPr/>
          </p:nvSpPr>
          <p:spPr bwMode="auto">
            <a:xfrm>
              <a:off x="1260684" y="3641048"/>
              <a:ext cx="2025650" cy="769938"/>
            </a:xfrm>
            <a:custGeom>
              <a:avLst/>
              <a:gdLst>
                <a:gd name="T0" fmla="*/ 0 w 538"/>
                <a:gd name="T1" fmla="*/ 102 h 205"/>
                <a:gd name="T2" fmla="*/ 269 w 538"/>
                <a:gd name="T3" fmla="*/ 0 h 205"/>
                <a:gd name="T4" fmla="*/ 538 w 538"/>
                <a:gd name="T5" fmla="*/ 102 h 205"/>
                <a:gd name="T6" fmla="*/ 269 w 538"/>
                <a:gd name="T7" fmla="*/ 205 h 205"/>
                <a:gd name="T8" fmla="*/ 0 w 538"/>
                <a:gd name="T9" fmla="*/ 102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205">
                  <a:moveTo>
                    <a:pt x="0" y="102"/>
                  </a:moveTo>
                  <a:cubicBezTo>
                    <a:pt x="40" y="55"/>
                    <a:pt x="147" y="14"/>
                    <a:pt x="269" y="0"/>
                  </a:cubicBezTo>
                  <a:cubicBezTo>
                    <a:pt x="391" y="14"/>
                    <a:pt x="498" y="55"/>
                    <a:pt x="538" y="102"/>
                  </a:cubicBezTo>
                  <a:cubicBezTo>
                    <a:pt x="498" y="150"/>
                    <a:pt x="391" y="191"/>
                    <a:pt x="269" y="205"/>
                  </a:cubicBezTo>
                  <a:cubicBezTo>
                    <a:pt x="147" y="191"/>
                    <a:pt x="40" y="150"/>
                    <a:pt x="0" y="102"/>
                  </a:cubicBezTo>
                  <a:close/>
                </a:path>
              </a:pathLst>
            </a:custGeom>
            <a:solidFill>
              <a:srgbClr val="007936">
                <a:alpha val="8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grpSp>
        <p:nvGrpSpPr>
          <p:cNvPr id="17" name="Group 33">
            <a:extLst>
              <a:ext uri="{FF2B5EF4-FFF2-40B4-BE49-F238E27FC236}">
                <a16:creationId xmlns:a16="http://schemas.microsoft.com/office/drawing/2014/main" id="{7FA99CB7-2E08-4274-8D81-CC54C52130E7}"/>
              </a:ext>
            </a:extLst>
          </p:cNvPr>
          <p:cNvGrpSpPr/>
          <p:nvPr/>
        </p:nvGrpSpPr>
        <p:grpSpPr>
          <a:xfrm>
            <a:off x="4913496" y="3275466"/>
            <a:ext cx="2305050" cy="1014855"/>
            <a:chOff x="1120984" y="2915561"/>
            <a:chExt cx="2305050" cy="1014855"/>
          </a:xfrm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7BF6FF35-98C3-4A37-85FB-C2D4155CE6F1}"/>
                </a:ext>
              </a:extLst>
            </p:cNvPr>
            <p:cNvSpPr/>
            <p:nvPr/>
          </p:nvSpPr>
          <p:spPr bwMode="auto">
            <a:xfrm>
              <a:off x="2273509" y="3354153"/>
              <a:ext cx="1152525" cy="576263"/>
            </a:xfrm>
            <a:custGeom>
              <a:avLst/>
              <a:gdLst>
                <a:gd name="T0" fmla="*/ 726 w 726"/>
                <a:gd name="T1" fmla="*/ 83 h 363"/>
                <a:gd name="T2" fmla="*/ 709 w 726"/>
                <a:gd name="T3" fmla="*/ 107 h 363"/>
                <a:gd name="T4" fmla="*/ 690 w 726"/>
                <a:gd name="T5" fmla="*/ 133 h 363"/>
                <a:gd name="T6" fmla="*/ 664 w 726"/>
                <a:gd name="T7" fmla="*/ 157 h 363"/>
                <a:gd name="T8" fmla="*/ 633 w 726"/>
                <a:gd name="T9" fmla="*/ 180 h 363"/>
                <a:gd name="T10" fmla="*/ 598 w 726"/>
                <a:gd name="T11" fmla="*/ 204 h 363"/>
                <a:gd name="T12" fmla="*/ 560 w 726"/>
                <a:gd name="T13" fmla="*/ 225 h 363"/>
                <a:gd name="T14" fmla="*/ 517 w 726"/>
                <a:gd name="T15" fmla="*/ 247 h 363"/>
                <a:gd name="T16" fmla="*/ 470 w 726"/>
                <a:gd name="T17" fmla="*/ 266 h 363"/>
                <a:gd name="T18" fmla="*/ 420 w 726"/>
                <a:gd name="T19" fmla="*/ 285 h 363"/>
                <a:gd name="T20" fmla="*/ 368 w 726"/>
                <a:gd name="T21" fmla="*/ 301 h 363"/>
                <a:gd name="T22" fmla="*/ 311 w 726"/>
                <a:gd name="T23" fmla="*/ 315 h 363"/>
                <a:gd name="T24" fmla="*/ 254 w 726"/>
                <a:gd name="T25" fmla="*/ 330 h 363"/>
                <a:gd name="T26" fmla="*/ 192 w 726"/>
                <a:gd name="T27" fmla="*/ 341 h 363"/>
                <a:gd name="T28" fmla="*/ 131 w 726"/>
                <a:gd name="T29" fmla="*/ 351 h 363"/>
                <a:gd name="T30" fmla="*/ 66 w 726"/>
                <a:gd name="T31" fmla="*/ 358 h 363"/>
                <a:gd name="T32" fmla="*/ 0 w 726"/>
                <a:gd name="T33" fmla="*/ 363 h 363"/>
                <a:gd name="T34" fmla="*/ 33 w 726"/>
                <a:gd name="T35" fmla="*/ 280 h 363"/>
                <a:gd name="T36" fmla="*/ 100 w 726"/>
                <a:gd name="T37" fmla="*/ 273 h 363"/>
                <a:gd name="T38" fmla="*/ 161 w 726"/>
                <a:gd name="T39" fmla="*/ 263 h 363"/>
                <a:gd name="T40" fmla="*/ 223 w 726"/>
                <a:gd name="T41" fmla="*/ 254 h 363"/>
                <a:gd name="T42" fmla="*/ 282 w 726"/>
                <a:gd name="T43" fmla="*/ 242 h 363"/>
                <a:gd name="T44" fmla="*/ 339 w 726"/>
                <a:gd name="T45" fmla="*/ 228 h 363"/>
                <a:gd name="T46" fmla="*/ 394 w 726"/>
                <a:gd name="T47" fmla="*/ 211 h 363"/>
                <a:gd name="T48" fmla="*/ 446 w 726"/>
                <a:gd name="T49" fmla="*/ 195 h 363"/>
                <a:gd name="T50" fmla="*/ 493 w 726"/>
                <a:gd name="T51" fmla="*/ 176 h 363"/>
                <a:gd name="T52" fmla="*/ 539 w 726"/>
                <a:gd name="T53" fmla="*/ 154 h 363"/>
                <a:gd name="T54" fmla="*/ 579 w 726"/>
                <a:gd name="T55" fmla="*/ 133 h 363"/>
                <a:gd name="T56" fmla="*/ 617 w 726"/>
                <a:gd name="T57" fmla="*/ 112 h 363"/>
                <a:gd name="T58" fmla="*/ 648 w 726"/>
                <a:gd name="T59" fmla="*/ 88 h 363"/>
                <a:gd name="T60" fmla="*/ 676 w 726"/>
                <a:gd name="T61" fmla="*/ 64 h 363"/>
                <a:gd name="T62" fmla="*/ 700 w 726"/>
                <a:gd name="T63" fmla="*/ 38 h 363"/>
                <a:gd name="T64" fmla="*/ 719 w 726"/>
                <a:gd name="T65" fmla="*/ 1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6" h="363">
                  <a:moveTo>
                    <a:pt x="726" y="0"/>
                  </a:moveTo>
                  <a:lnTo>
                    <a:pt x="726" y="83"/>
                  </a:lnTo>
                  <a:lnTo>
                    <a:pt x="719" y="95"/>
                  </a:lnTo>
                  <a:lnTo>
                    <a:pt x="709" y="107"/>
                  </a:lnTo>
                  <a:lnTo>
                    <a:pt x="700" y="121"/>
                  </a:lnTo>
                  <a:lnTo>
                    <a:pt x="690" y="133"/>
                  </a:lnTo>
                  <a:lnTo>
                    <a:pt x="676" y="145"/>
                  </a:lnTo>
                  <a:lnTo>
                    <a:pt x="664" y="157"/>
                  </a:lnTo>
                  <a:lnTo>
                    <a:pt x="648" y="171"/>
                  </a:lnTo>
                  <a:lnTo>
                    <a:pt x="633" y="180"/>
                  </a:lnTo>
                  <a:lnTo>
                    <a:pt x="617" y="192"/>
                  </a:lnTo>
                  <a:lnTo>
                    <a:pt x="598" y="204"/>
                  </a:lnTo>
                  <a:lnTo>
                    <a:pt x="579" y="216"/>
                  </a:lnTo>
                  <a:lnTo>
                    <a:pt x="560" y="225"/>
                  </a:lnTo>
                  <a:lnTo>
                    <a:pt x="539" y="237"/>
                  </a:lnTo>
                  <a:lnTo>
                    <a:pt x="517" y="247"/>
                  </a:lnTo>
                  <a:lnTo>
                    <a:pt x="493" y="256"/>
                  </a:lnTo>
                  <a:lnTo>
                    <a:pt x="470" y="266"/>
                  </a:lnTo>
                  <a:lnTo>
                    <a:pt x="446" y="275"/>
                  </a:lnTo>
                  <a:lnTo>
                    <a:pt x="420" y="285"/>
                  </a:lnTo>
                  <a:lnTo>
                    <a:pt x="394" y="292"/>
                  </a:lnTo>
                  <a:lnTo>
                    <a:pt x="368" y="301"/>
                  </a:lnTo>
                  <a:lnTo>
                    <a:pt x="339" y="308"/>
                  </a:lnTo>
                  <a:lnTo>
                    <a:pt x="311" y="315"/>
                  </a:lnTo>
                  <a:lnTo>
                    <a:pt x="282" y="322"/>
                  </a:lnTo>
                  <a:lnTo>
                    <a:pt x="254" y="330"/>
                  </a:lnTo>
                  <a:lnTo>
                    <a:pt x="223" y="334"/>
                  </a:lnTo>
                  <a:lnTo>
                    <a:pt x="192" y="341"/>
                  </a:lnTo>
                  <a:lnTo>
                    <a:pt x="161" y="346"/>
                  </a:lnTo>
                  <a:lnTo>
                    <a:pt x="131" y="351"/>
                  </a:lnTo>
                  <a:lnTo>
                    <a:pt x="100" y="353"/>
                  </a:lnTo>
                  <a:lnTo>
                    <a:pt x="66" y="358"/>
                  </a:lnTo>
                  <a:lnTo>
                    <a:pt x="33" y="360"/>
                  </a:lnTo>
                  <a:lnTo>
                    <a:pt x="0" y="363"/>
                  </a:lnTo>
                  <a:lnTo>
                    <a:pt x="0" y="282"/>
                  </a:lnTo>
                  <a:lnTo>
                    <a:pt x="33" y="280"/>
                  </a:lnTo>
                  <a:lnTo>
                    <a:pt x="66" y="277"/>
                  </a:lnTo>
                  <a:lnTo>
                    <a:pt x="100" y="273"/>
                  </a:lnTo>
                  <a:lnTo>
                    <a:pt x="131" y="268"/>
                  </a:lnTo>
                  <a:lnTo>
                    <a:pt x="161" y="263"/>
                  </a:lnTo>
                  <a:lnTo>
                    <a:pt x="192" y="259"/>
                  </a:lnTo>
                  <a:lnTo>
                    <a:pt x="223" y="254"/>
                  </a:lnTo>
                  <a:lnTo>
                    <a:pt x="254" y="247"/>
                  </a:lnTo>
                  <a:lnTo>
                    <a:pt x="282" y="242"/>
                  </a:lnTo>
                  <a:lnTo>
                    <a:pt x="311" y="235"/>
                  </a:lnTo>
                  <a:lnTo>
                    <a:pt x="339" y="228"/>
                  </a:lnTo>
                  <a:lnTo>
                    <a:pt x="368" y="218"/>
                  </a:lnTo>
                  <a:lnTo>
                    <a:pt x="394" y="211"/>
                  </a:lnTo>
                  <a:lnTo>
                    <a:pt x="420" y="202"/>
                  </a:lnTo>
                  <a:lnTo>
                    <a:pt x="446" y="195"/>
                  </a:lnTo>
                  <a:lnTo>
                    <a:pt x="470" y="185"/>
                  </a:lnTo>
                  <a:lnTo>
                    <a:pt x="493" y="176"/>
                  </a:lnTo>
                  <a:lnTo>
                    <a:pt x="517" y="166"/>
                  </a:lnTo>
                  <a:lnTo>
                    <a:pt x="539" y="154"/>
                  </a:lnTo>
                  <a:lnTo>
                    <a:pt x="560" y="145"/>
                  </a:lnTo>
                  <a:lnTo>
                    <a:pt x="579" y="133"/>
                  </a:lnTo>
                  <a:lnTo>
                    <a:pt x="598" y="124"/>
                  </a:lnTo>
                  <a:lnTo>
                    <a:pt x="617" y="112"/>
                  </a:lnTo>
                  <a:lnTo>
                    <a:pt x="633" y="100"/>
                  </a:lnTo>
                  <a:lnTo>
                    <a:pt x="648" y="88"/>
                  </a:lnTo>
                  <a:lnTo>
                    <a:pt x="664" y="76"/>
                  </a:lnTo>
                  <a:lnTo>
                    <a:pt x="676" y="64"/>
                  </a:lnTo>
                  <a:lnTo>
                    <a:pt x="690" y="53"/>
                  </a:lnTo>
                  <a:lnTo>
                    <a:pt x="700" y="38"/>
                  </a:lnTo>
                  <a:lnTo>
                    <a:pt x="709" y="26"/>
                  </a:lnTo>
                  <a:lnTo>
                    <a:pt x="719" y="15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chemeClr val="accent3">
                <a:lumMod val="75000"/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4E6D382F-F259-4CFD-9A51-44C714753116}"/>
                </a:ext>
              </a:extLst>
            </p:cNvPr>
            <p:cNvSpPr/>
            <p:nvPr/>
          </p:nvSpPr>
          <p:spPr bwMode="auto">
            <a:xfrm>
              <a:off x="1120984" y="3354153"/>
              <a:ext cx="1152525" cy="576263"/>
            </a:xfrm>
            <a:custGeom>
              <a:avLst/>
              <a:gdLst>
                <a:gd name="T0" fmla="*/ 726 w 726"/>
                <a:gd name="T1" fmla="*/ 363 h 363"/>
                <a:gd name="T2" fmla="*/ 660 w 726"/>
                <a:gd name="T3" fmla="*/ 358 h 363"/>
                <a:gd name="T4" fmla="*/ 596 w 726"/>
                <a:gd name="T5" fmla="*/ 351 h 363"/>
                <a:gd name="T6" fmla="*/ 534 w 726"/>
                <a:gd name="T7" fmla="*/ 341 h 363"/>
                <a:gd name="T8" fmla="*/ 472 w 726"/>
                <a:gd name="T9" fmla="*/ 330 h 363"/>
                <a:gd name="T10" fmla="*/ 415 w 726"/>
                <a:gd name="T11" fmla="*/ 315 h 363"/>
                <a:gd name="T12" fmla="*/ 358 w 726"/>
                <a:gd name="T13" fmla="*/ 301 h 363"/>
                <a:gd name="T14" fmla="*/ 306 w 726"/>
                <a:gd name="T15" fmla="*/ 285 h 363"/>
                <a:gd name="T16" fmla="*/ 256 w 726"/>
                <a:gd name="T17" fmla="*/ 266 h 363"/>
                <a:gd name="T18" fmla="*/ 211 w 726"/>
                <a:gd name="T19" fmla="*/ 247 h 363"/>
                <a:gd name="T20" fmla="*/ 169 w 726"/>
                <a:gd name="T21" fmla="*/ 225 h 363"/>
                <a:gd name="T22" fmla="*/ 128 w 726"/>
                <a:gd name="T23" fmla="*/ 204 h 363"/>
                <a:gd name="T24" fmla="*/ 93 w 726"/>
                <a:gd name="T25" fmla="*/ 180 h 363"/>
                <a:gd name="T26" fmla="*/ 64 w 726"/>
                <a:gd name="T27" fmla="*/ 157 h 363"/>
                <a:gd name="T28" fmla="*/ 38 w 726"/>
                <a:gd name="T29" fmla="*/ 133 h 363"/>
                <a:gd name="T30" fmla="*/ 17 w 726"/>
                <a:gd name="T31" fmla="*/ 107 h 363"/>
                <a:gd name="T32" fmla="*/ 0 w 726"/>
                <a:gd name="T33" fmla="*/ 83 h 363"/>
                <a:gd name="T34" fmla="*/ 7 w 726"/>
                <a:gd name="T35" fmla="*/ 15 h 363"/>
                <a:gd name="T36" fmla="*/ 26 w 726"/>
                <a:gd name="T37" fmla="*/ 38 h 363"/>
                <a:gd name="T38" fmla="*/ 50 w 726"/>
                <a:gd name="T39" fmla="*/ 64 h 363"/>
                <a:gd name="T40" fmla="*/ 78 w 726"/>
                <a:gd name="T41" fmla="*/ 88 h 363"/>
                <a:gd name="T42" fmla="*/ 112 w 726"/>
                <a:gd name="T43" fmla="*/ 112 h 363"/>
                <a:gd name="T44" fmla="*/ 147 w 726"/>
                <a:gd name="T45" fmla="*/ 133 h 363"/>
                <a:gd name="T46" fmla="*/ 188 w 726"/>
                <a:gd name="T47" fmla="*/ 154 h 363"/>
                <a:gd name="T48" fmla="*/ 233 w 726"/>
                <a:gd name="T49" fmla="*/ 176 h 363"/>
                <a:gd name="T50" fmla="*/ 280 w 726"/>
                <a:gd name="T51" fmla="*/ 195 h 363"/>
                <a:gd name="T52" fmla="*/ 332 w 726"/>
                <a:gd name="T53" fmla="*/ 211 h 363"/>
                <a:gd name="T54" fmla="*/ 387 w 726"/>
                <a:gd name="T55" fmla="*/ 228 h 363"/>
                <a:gd name="T56" fmla="*/ 444 w 726"/>
                <a:gd name="T57" fmla="*/ 242 h 363"/>
                <a:gd name="T58" fmla="*/ 503 w 726"/>
                <a:gd name="T59" fmla="*/ 254 h 363"/>
                <a:gd name="T60" fmla="*/ 565 w 726"/>
                <a:gd name="T61" fmla="*/ 263 h 363"/>
                <a:gd name="T62" fmla="*/ 629 w 726"/>
                <a:gd name="T63" fmla="*/ 273 h 363"/>
                <a:gd name="T64" fmla="*/ 693 w 726"/>
                <a:gd name="T65" fmla="*/ 28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6" h="363">
                  <a:moveTo>
                    <a:pt x="726" y="282"/>
                  </a:moveTo>
                  <a:lnTo>
                    <a:pt x="726" y="363"/>
                  </a:lnTo>
                  <a:lnTo>
                    <a:pt x="693" y="360"/>
                  </a:lnTo>
                  <a:lnTo>
                    <a:pt x="660" y="358"/>
                  </a:lnTo>
                  <a:lnTo>
                    <a:pt x="629" y="353"/>
                  </a:lnTo>
                  <a:lnTo>
                    <a:pt x="596" y="351"/>
                  </a:lnTo>
                  <a:lnTo>
                    <a:pt x="565" y="346"/>
                  </a:lnTo>
                  <a:lnTo>
                    <a:pt x="534" y="341"/>
                  </a:lnTo>
                  <a:lnTo>
                    <a:pt x="503" y="334"/>
                  </a:lnTo>
                  <a:lnTo>
                    <a:pt x="472" y="330"/>
                  </a:lnTo>
                  <a:lnTo>
                    <a:pt x="444" y="322"/>
                  </a:lnTo>
                  <a:lnTo>
                    <a:pt x="415" y="315"/>
                  </a:lnTo>
                  <a:lnTo>
                    <a:pt x="387" y="308"/>
                  </a:lnTo>
                  <a:lnTo>
                    <a:pt x="358" y="301"/>
                  </a:lnTo>
                  <a:lnTo>
                    <a:pt x="332" y="292"/>
                  </a:lnTo>
                  <a:lnTo>
                    <a:pt x="306" y="285"/>
                  </a:lnTo>
                  <a:lnTo>
                    <a:pt x="280" y="275"/>
                  </a:lnTo>
                  <a:lnTo>
                    <a:pt x="256" y="266"/>
                  </a:lnTo>
                  <a:lnTo>
                    <a:pt x="233" y="256"/>
                  </a:lnTo>
                  <a:lnTo>
                    <a:pt x="211" y="247"/>
                  </a:lnTo>
                  <a:lnTo>
                    <a:pt x="188" y="237"/>
                  </a:lnTo>
                  <a:lnTo>
                    <a:pt x="169" y="225"/>
                  </a:lnTo>
                  <a:lnTo>
                    <a:pt x="147" y="216"/>
                  </a:lnTo>
                  <a:lnTo>
                    <a:pt x="128" y="204"/>
                  </a:lnTo>
                  <a:lnTo>
                    <a:pt x="112" y="192"/>
                  </a:lnTo>
                  <a:lnTo>
                    <a:pt x="93" y="180"/>
                  </a:lnTo>
                  <a:lnTo>
                    <a:pt x="78" y="171"/>
                  </a:lnTo>
                  <a:lnTo>
                    <a:pt x="64" y="157"/>
                  </a:lnTo>
                  <a:lnTo>
                    <a:pt x="50" y="145"/>
                  </a:lnTo>
                  <a:lnTo>
                    <a:pt x="38" y="133"/>
                  </a:lnTo>
                  <a:lnTo>
                    <a:pt x="26" y="121"/>
                  </a:lnTo>
                  <a:lnTo>
                    <a:pt x="17" y="107"/>
                  </a:lnTo>
                  <a:lnTo>
                    <a:pt x="7" y="95"/>
                  </a:lnTo>
                  <a:lnTo>
                    <a:pt x="0" y="83"/>
                  </a:lnTo>
                  <a:lnTo>
                    <a:pt x="0" y="0"/>
                  </a:lnTo>
                  <a:lnTo>
                    <a:pt x="7" y="15"/>
                  </a:lnTo>
                  <a:lnTo>
                    <a:pt x="17" y="26"/>
                  </a:lnTo>
                  <a:lnTo>
                    <a:pt x="26" y="38"/>
                  </a:lnTo>
                  <a:lnTo>
                    <a:pt x="38" y="53"/>
                  </a:lnTo>
                  <a:lnTo>
                    <a:pt x="50" y="64"/>
                  </a:lnTo>
                  <a:lnTo>
                    <a:pt x="64" y="76"/>
                  </a:lnTo>
                  <a:lnTo>
                    <a:pt x="78" y="88"/>
                  </a:lnTo>
                  <a:lnTo>
                    <a:pt x="93" y="100"/>
                  </a:lnTo>
                  <a:lnTo>
                    <a:pt x="112" y="112"/>
                  </a:lnTo>
                  <a:lnTo>
                    <a:pt x="128" y="124"/>
                  </a:lnTo>
                  <a:lnTo>
                    <a:pt x="147" y="133"/>
                  </a:lnTo>
                  <a:lnTo>
                    <a:pt x="169" y="145"/>
                  </a:lnTo>
                  <a:lnTo>
                    <a:pt x="188" y="154"/>
                  </a:lnTo>
                  <a:lnTo>
                    <a:pt x="211" y="166"/>
                  </a:lnTo>
                  <a:lnTo>
                    <a:pt x="233" y="176"/>
                  </a:lnTo>
                  <a:lnTo>
                    <a:pt x="256" y="185"/>
                  </a:lnTo>
                  <a:lnTo>
                    <a:pt x="280" y="195"/>
                  </a:lnTo>
                  <a:lnTo>
                    <a:pt x="306" y="202"/>
                  </a:lnTo>
                  <a:lnTo>
                    <a:pt x="332" y="211"/>
                  </a:lnTo>
                  <a:lnTo>
                    <a:pt x="358" y="218"/>
                  </a:lnTo>
                  <a:lnTo>
                    <a:pt x="387" y="228"/>
                  </a:lnTo>
                  <a:lnTo>
                    <a:pt x="415" y="235"/>
                  </a:lnTo>
                  <a:lnTo>
                    <a:pt x="444" y="242"/>
                  </a:lnTo>
                  <a:lnTo>
                    <a:pt x="472" y="247"/>
                  </a:lnTo>
                  <a:lnTo>
                    <a:pt x="503" y="254"/>
                  </a:lnTo>
                  <a:lnTo>
                    <a:pt x="534" y="259"/>
                  </a:lnTo>
                  <a:lnTo>
                    <a:pt x="565" y="263"/>
                  </a:lnTo>
                  <a:lnTo>
                    <a:pt x="596" y="268"/>
                  </a:lnTo>
                  <a:lnTo>
                    <a:pt x="629" y="273"/>
                  </a:lnTo>
                  <a:lnTo>
                    <a:pt x="660" y="277"/>
                  </a:lnTo>
                  <a:lnTo>
                    <a:pt x="693" y="280"/>
                  </a:lnTo>
                  <a:lnTo>
                    <a:pt x="726" y="282"/>
                  </a:lnTo>
                  <a:close/>
                </a:path>
              </a:pathLst>
            </a:custGeom>
            <a:solidFill>
              <a:schemeClr val="accent3">
                <a:lumMod val="75000"/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20" name="Freeform 21">
              <a:extLst>
                <a:ext uri="{FF2B5EF4-FFF2-40B4-BE49-F238E27FC236}">
                  <a16:creationId xmlns:a16="http://schemas.microsoft.com/office/drawing/2014/main" id="{512A6588-7F4F-4F45-9F74-B38535B69144}"/>
                </a:ext>
              </a:extLst>
            </p:cNvPr>
            <p:cNvSpPr/>
            <p:nvPr/>
          </p:nvSpPr>
          <p:spPr bwMode="auto">
            <a:xfrm>
              <a:off x="1120984" y="2915561"/>
              <a:ext cx="2305050" cy="893763"/>
            </a:xfrm>
            <a:custGeom>
              <a:avLst/>
              <a:gdLst>
                <a:gd name="T0" fmla="*/ 0 w 612"/>
                <a:gd name="T1" fmla="*/ 119 h 238"/>
                <a:gd name="T2" fmla="*/ 306 w 612"/>
                <a:gd name="T3" fmla="*/ 0 h 238"/>
                <a:gd name="T4" fmla="*/ 612 w 612"/>
                <a:gd name="T5" fmla="*/ 119 h 238"/>
                <a:gd name="T6" fmla="*/ 306 w 612"/>
                <a:gd name="T7" fmla="*/ 238 h 238"/>
                <a:gd name="T8" fmla="*/ 0 w 612"/>
                <a:gd name="T9" fmla="*/ 119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2" h="238">
                  <a:moveTo>
                    <a:pt x="0" y="119"/>
                  </a:moveTo>
                  <a:cubicBezTo>
                    <a:pt x="30" y="60"/>
                    <a:pt x="157" y="11"/>
                    <a:pt x="306" y="0"/>
                  </a:cubicBezTo>
                  <a:cubicBezTo>
                    <a:pt x="456" y="11"/>
                    <a:pt x="583" y="60"/>
                    <a:pt x="612" y="119"/>
                  </a:cubicBezTo>
                  <a:cubicBezTo>
                    <a:pt x="583" y="178"/>
                    <a:pt x="456" y="228"/>
                    <a:pt x="306" y="238"/>
                  </a:cubicBezTo>
                  <a:cubicBezTo>
                    <a:pt x="157" y="228"/>
                    <a:pt x="30" y="178"/>
                    <a:pt x="0" y="119"/>
                  </a:cubicBez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grpSp>
        <p:nvGrpSpPr>
          <p:cNvPr id="21" name="Group 32">
            <a:extLst>
              <a:ext uri="{FF2B5EF4-FFF2-40B4-BE49-F238E27FC236}">
                <a16:creationId xmlns:a16="http://schemas.microsoft.com/office/drawing/2014/main" id="{DBFFA2E1-1114-4345-AADD-AC5BE78592AE}"/>
              </a:ext>
            </a:extLst>
          </p:cNvPr>
          <p:cNvGrpSpPr/>
          <p:nvPr/>
        </p:nvGrpSpPr>
        <p:grpSpPr>
          <a:xfrm>
            <a:off x="4773796" y="2580141"/>
            <a:ext cx="2584450" cy="1141855"/>
            <a:chOff x="981284" y="2220236"/>
            <a:chExt cx="2584450" cy="1141855"/>
          </a:xfrm>
        </p:grpSpPr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ABE928AC-0169-4C74-A312-66F715CE2047}"/>
                </a:ext>
              </a:extLst>
            </p:cNvPr>
            <p:cNvSpPr/>
            <p:nvPr/>
          </p:nvSpPr>
          <p:spPr bwMode="auto">
            <a:xfrm>
              <a:off x="2273509" y="2723916"/>
              <a:ext cx="1292225" cy="638175"/>
            </a:xfrm>
            <a:custGeom>
              <a:avLst/>
              <a:gdLst>
                <a:gd name="T0" fmla="*/ 814 w 814"/>
                <a:gd name="T1" fmla="*/ 80 h 402"/>
                <a:gd name="T2" fmla="*/ 804 w 814"/>
                <a:gd name="T3" fmla="*/ 113 h 402"/>
                <a:gd name="T4" fmla="*/ 785 w 814"/>
                <a:gd name="T5" fmla="*/ 142 h 402"/>
                <a:gd name="T6" fmla="*/ 762 w 814"/>
                <a:gd name="T7" fmla="*/ 173 h 402"/>
                <a:gd name="T8" fmla="*/ 731 w 814"/>
                <a:gd name="T9" fmla="*/ 201 h 402"/>
                <a:gd name="T10" fmla="*/ 695 w 814"/>
                <a:gd name="T11" fmla="*/ 227 h 402"/>
                <a:gd name="T12" fmla="*/ 652 w 814"/>
                <a:gd name="T13" fmla="*/ 253 h 402"/>
                <a:gd name="T14" fmla="*/ 605 w 814"/>
                <a:gd name="T15" fmla="*/ 277 h 402"/>
                <a:gd name="T16" fmla="*/ 553 w 814"/>
                <a:gd name="T17" fmla="*/ 300 h 402"/>
                <a:gd name="T18" fmla="*/ 496 w 814"/>
                <a:gd name="T19" fmla="*/ 322 h 402"/>
                <a:gd name="T20" fmla="*/ 434 w 814"/>
                <a:gd name="T21" fmla="*/ 341 h 402"/>
                <a:gd name="T22" fmla="*/ 370 w 814"/>
                <a:gd name="T23" fmla="*/ 357 h 402"/>
                <a:gd name="T24" fmla="*/ 301 w 814"/>
                <a:gd name="T25" fmla="*/ 371 h 402"/>
                <a:gd name="T26" fmla="*/ 230 w 814"/>
                <a:gd name="T27" fmla="*/ 383 h 402"/>
                <a:gd name="T28" fmla="*/ 157 w 814"/>
                <a:gd name="T29" fmla="*/ 393 h 402"/>
                <a:gd name="T30" fmla="*/ 78 w 814"/>
                <a:gd name="T31" fmla="*/ 400 h 402"/>
                <a:gd name="T32" fmla="*/ 0 w 814"/>
                <a:gd name="T33" fmla="*/ 402 h 402"/>
                <a:gd name="T34" fmla="*/ 40 w 814"/>
                <a:gd name="T35" fmla="*/ 319 h 402"/>
                <a:gd name="T36" fmla="*/ 119 w 814"/>
                <a:gd name="T37" fmla="*/ 315 h 402"/>
                <a:gd name="T38" fmla="*/ 192 w 814"/>
                <a:gd name="T39" fmla="*/ 307 h 402"/>
                <a:gd name="T40" fmla="*/ 266 w 814"/>
                <a:gd name="T41" fmla="*/ 296 h 402"/>
                <a:gd name="T42" fmla="*/ 337 w 814"/>
                <a:gd name="T43" fmla="*/ 281 h 402"/>
                <a:gd name="T44" fmla="*/ 403 w 814"/>
                <a:gd name="T45" fmla="*/ 267 h 402"/>
                <a:gd name="T46" fmla="*/ 465 w 814"/>
                <a:gd name="T47" fmla="*/ 248 h 402"/>
                <a:gd name="T48" fmla="*/ 524 w 814"/>
                <a:gd name="T49" fmla="*/ 229 h 402"/>
                <a:gd name="T50" fmla="*/ 579 w 814"/>
                <a:gd name="T51" fmla="*/ 208 h 402"/>
                <a:gd name="T52" fmla="*/ 629 w 814"/>
                <a:gd name="T53" fmla="*/ 184 h 402"/>
                <a:gd name="T54" fmla="*/ 674 w 814"/>
                <a:gd name="T55" fmla="*/ 158 h 402"/>
                <a:gd name="T56" fmla="*/ 714 w 814"/>
                <a:gd name="T57" fmla="*/ 132 h 402"/>
                <a:gd name="T58" fmla="*/ 747 w 814"/>
                <a:gd name="T59" fmla="*/ 106 h 402"/>
                <a:gd name="T60" fmla="*/ 776 w 814"/>
                <a:gd name="T61" fmla="*/ 75 h 402"/>
                <a:gd name="T62" fmla="*/ 797 w 814"/>
                <a:gd name="T63" fmla="*/ 47 h 402"/>
                <a:gd name="T64" fmla="*/ 811 w 814"/>
                <a:gd name="T65" fmla="*/ 16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14" h="402">
                  <a:moveTo>
                    <a:pt x="814" y="0"/>
                  </a:moveTo>
                  <a:lnTo>
                    <a:pt x="814" y="80"/>
                  </a:lnTo>
                  <a:lnTo>
                    <a:pt x="811" y="97"/>
                  </a:lnTo>
                  <a:lnTo>
                    <a:pt x="804" y="113"/>
                  </a:lnTo>
                  <a:lnTo>
                    <a:pt x="797" y="128"/>
                  </a:lnTo>
                  <a:lnTo>
                    <a:pt x="785" y="142"/>
                  </a:lnTo>
                  <a:lnTo>
                    <a:pt x="776" y="158"/>
                  </a:lnTo>
                  <a:lnTo>
                    <a:pt x="762" y="173"/>
                  </a:lnTo>
                  <a:lnTo>
                    <a:pt x="747" y="187"/>
                  </a:lnTo>
                  <a:lnTo>
                    <a:pt x="731" y="201"/>
                  </a:lnTo>
                  <a:lnTo>
                    <a:pt x="714" y="215"/>
                  </a:lnTo>
                  <a:lnTo>
                    <a:pt x="695" y="227"/>
                  </a:lnTo>
                  <a:lnTo>
                    <a:pt x="674" y="241"/>
                  </a:lnTo>
                  <a:lnTo>
                    <a:pt x="652" y="253"/>
                  </a:lnTo>
                  <a:lnTo>
                    <a:pt x="629" y="265"/>
                  </a:lnTo>
                  <a:lnTo>
                    <a:pt x="605" y="277"/>
                  </a:lnTo>
                  <a:lnTo>
                    <a:pt x="579" y="289"/>
                  </a:lnTo>
                  <a:lnTo>
                    <a:pt x="553" y="300"/>
                  </a:lnTo>
                  <a:lnTo>
                    <a:pt x="524" y="310"/>
                  </a:lnTo>
                  <a:lnTo>
                    <a:pt x="496" y="322"/>
                  </a:lnTo>
                  <a:lnTo>
                    <a:pt x="465" y="331"/>
                  </a:lnTo>
                  <a:lnTo>
                    <a:pt x="434" y="341"/>
                  </a:lnTo>
                  <a:lnTo>
                    <a:pt x="403" y="348"/>
                  </a:lnTo>
                  <a:lnTo>
                    <a:pt x="370" y="357"/>
                  </a:lnTo>
                  <a:lnTo>
                    <a:pt x="337" y="364"/>
                  </a:lnTo>
                  <a:lnTo>
                    <a:pt x="301" y="371"/>
                  </a:lnTo>
                  <a:lnTo>
                    <a:pt x="266" y="376"/>
                  </a:lnTo>
                  <a:lnTo>
                    <a:pt x="230" y="383"/>
                  </a:lnTo>
                  <a:lnTo>
                    <a:pt x="192" y="388"/>
                  </a:lnTo>
                  <a:lnTo>
                    <a:pt x="157" y="393"/>
                  </a:lnTo>
                  <a:lnTo>
                    <a:pt x="119" y="395"/>
                  </a:lnTo>
                  <a:lnTo>
                    <a:pt x="78" y="400"/>
                  </a:lnTo>
                  <a:lnTo>
                    <a:pt x="40" y="402"/>
                  </a:lnTo>
                  <a:lnTo>
                    <a:pt x="0" y="402"/>
                  </a:lnTo>
                  <a:lnTo>
                    <a:pt x="0" y="322"/>
                  </a:lnTo>
                  <a:lnTo>
                    <a:pt x="40" y="319"/>
                  </a:lnTo>
                  <a:lnTo>
                    <a:pt x="78" y="317"/>
                  </a:lnTo>
                  <a:lnTo>
                    <a:pt x="119" y="315"/>
                  </a:lnTo>
                  <a:lnTo>
                    <a:pt x="157" y="310"/>
                  </a:lnTo>
                  <a:lnTo>
                    <a:pt x="192" y="307"/>
                  </a:lnTo>
                  <a:lnTo>
                    <a:pt x="230" y="300"/>
                  </a:lnTo>
                  <a:lnTo>
                    <a:pt x="266" y="296"/>
                  </a:lnTo>
                  <a:lnTo>
                    <a:pt x="301" y="289"/>
                  </a:lnTo>
                  <a:lnTo>
                    <a:pt x="337" y="281"/>
                  </a:lnTo>
                  <a:lnTo>
                    <a:pt x="370" y="274"/>
                  </a:lnTo>
                  <a:lnTo>
                    <a:pt x="403" y="267"/>
                  </a:lnTo>
                  <a:lnTo>
                    <a:pt x="434" y="258"/>
                  </a:lnTo>
                  <a:lnTo>
                    <a:pt x="465" y="248"/>
                  </a:lnTo>
                  <a:lnTo>
                    <a:pt x="496" y="239"/>
                  </a:lnTo>
                  <a:lnTo>
                    <a:pt x="524" y="229"/>
                  </a:lnTo>
                  <a:lnTo>
                    <a:pt x="553" y="220"/>
                  </a:lnTo>
                  <a:lnTo>
                    <a:pt x="579" y="208"/>
                  </a:lnTo>
                  <a:lnTo>
                    <a:pt x="605" y="196"/>
                  </a:lnTo>
                  <a:lnTo>
                    <a:pt x="629" y="184"/>
                  </a:lnTo>
                  <a:lnTo>
                    <a:pt x="652" y="173"/>
                  </a:lnTo>
                  <a:lnTo>
                    <a:pt x="674" y="158"/>
                  </a:lnTo>
                  <a:lnTo>
                    <a:pt x="695" y="146"/>
                  </a:lnTo>
                  <a:lnTo>
                    <a:pt x="714" y="132"/>
                  </a:lnTo>
                  <a:lnTo>
                    <a:pt x="731" y="120"/>
                  </a:lnTo>
                  <a:lnTo>
                    <a:pt x="747" y="106"/>
                  </a:lnTo>
                  <a:lnTo>
                    <a:pt x="762" y="92"/>
                  </a:lnTo>
                  <a:lnTo>
                    <a:pt x="776" y="75"/>
                  </a:lnTo>
                  <a:lnTo>
                    <a:pt x="785" y="61"/>
                  </a:lnTo>
                  <a:lnTo>
                    <a:pt x="797" y="47"/>
                  </a:lnTo>
                  <a:lnTo>
                    <a:pt x="804" y="30"/>
                  </a:lnTo>
                  <a:lnTo>
                    <a:pt x="811" y="16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005B28">
                <a:alpha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EC88DD20-9819-4510-A8BA-EB1BF2AFE90C}"/>
                </a:ext>
              </a:extLst>
            </p:cNvPr>
            <p:cNvSpPr/>
            <p:nvPr/>
          </p:nvSpPr>
          <p:spPr bwMode="auto">
            <a:xfrm>
              <a:off x="981284" y="2723916"/>
              <a:ext cx="1292225" cy="638175"/>
            </a:xfrm>
            <a:custGeom>
              <a:avLst/>
              <a:gdLst>
                <a:gd name="T0" fmla="*/ 814 w 814"/>
                <a:gd name="T1" fmla="*/ 402 h 402"/>
                <a:gd name="T2" fmla="*/ 736 w 814"/>
                <a:gd name="T3" fmla="*/ 400 h 402"/>
                <a:gd name="T4" fmla="*/ 660 w 814"/>
                <a:gd name="T5" fmla="*/ 393 h 402"/>
                <a:gd name="T6" fmla="*/ 584 w 814"/>
                <a:gd name="T7" fmla="*/ 383 h 402"/>
                <a:gd name="T8" fmla="*/ 513 w 814"/>
                <a:gd name="T9" fmla="*/ 371 h 402"/>
                <a:gd name="T10" fmla="*/ 444 w 814"/>
                <a:gd name="T11" fmla="*/ 357 h 402"/>
                <a:gd name="T12" fmla="*/ 380 w 814"/>
                <a:gd name="T13" fmla="*/ 341 h 402"/>
                <a:gd name="T14" fmla="*/ 318 w 814"/>
                <a:gd name="T15" fmla="*/ 322 h 402"/>
                <a:gd name="T16" fmla="*/ 261 w 814"/>
                <a:gd name="T17" fmla="*/ 300 h 402"/>
                <a:gd name="T18" fmla="*/ 209 w 814"/>
                <a:gd name="T19" fmla="*/ 277 h 402"/>
                <a:gd name="T20" fmla="*/ 162 w 814"/>
                <a:gd name="T21" fmla="*/ 253 h 402"/>
                <a:gd name="T22" fmla="*/ 119 w 814"/>
                <a:gd name="T23" fmla="*/ 227 h 402"/>
                <a:gd name="T24" fmla="*/ 83 w 814"/>
                <a:gd name="T25" fmla="*/ 201 h 402"/>
                <a:gd name="T26" fmla="*/ 53 w 814"/>
                <a:gd name="T27" fmla="*/ 173 h 402"/>
                <a:gd name="T28" fmla="*/ 29 w 814"/>
                <a:gd name="T29" fmla="*/ 142 h 402"/>
                <a:gd name="T30" fmla="*/ 10 w 814"/>
                <a:gd name="T31" fmla="*/ 113 h 402"/>
                <a:gd name="T32" fmla="*/ 0 w 814"/>
                <a:gd name="T33" fmla="*/ 80 h 402"/>
                <a:gd name="T34" fmla="*/ 5 w 814"/>
                <a:gd name="T35" fmla="*/ 16 h 402"/>
                <a:gd name="T36" fmla="*/ 19 w 814"/>
                <a:gd name="T37" fmla="*/ 47 h 402"/>
                <a:gd name="T38" fmla="*/ 41 w 814"/>
                <a:gd name="T39" fmla="*/ 75 h 402"/>
                <a:gd name="T40" fmla="*/ 67 w 814"/>
                <a:gd name="T41" fmla="*/ 106 h 402"/>
                <a:gd name="T42" fmla="*/ 100 w 814"/>
                <a:gd name="T43" fmla="*/ 132 h 402"/>
                <a:gd name="T44" fmla="*/ 140 w 814"/>
                <a:gd name="T45" fmla="*/ 158 h 402"/>
                <a:gd name="T46" fmla="*/ 185 w 814"/>
                <a:gd name="T47" fmla="*/ 184 h 402"/>
                <a:gd name="T48" fmla="*/ 235 w 814"/>
                <a:gd name="T49" fmla="*/ 208 h 402"/>
                <a:gd name="T50" fmla="*/ 290 w 814"/>
                <a:gd name="T51" fmla="*/ 229 h 402"/>
                <a:gd name="T52" fmla="*/ 349 w 814"/>
                <a:gd name="T53" fmla="*/ 248 h 402"/>
                <a:gd name="T54" fmla="*/ 411 w 814"/>
                <a:gd name="T55" fmla="*/ 267 h 402"/>
                <a:gd name="T56" fmla="*/ 480 w 814"/>
                <a:gd name="T57" fmla="*/ 281 h 402"/>
                <a:gd name="T58" fmla="*/ 548 w 814"/>
                <a:gd name="T59" fmla="*/ 296 h 402"/>
                <a:gd name="T60" fmla="*/ 622 w 814"/>
                <a:gd name="T61" fmla="*/ 307 h 402"/>
                <a:gd name="T62" fmla="*/ 698 w 814"/>
                <a:gd name="T63" fmla="*/ 315 h 402"/>
                <a:gd name="T64" fmla="*/ 774 w 814"/>
                <a:gd name="T65" fmla="*/ 31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14" h="402">
                  <a:moveTo>
                    <a:pt x="814" y="322"/>
                  </a:moveTo>
                  <a:lnTo>
                    <a:pt x="814" y="402"/>
                  </a:lnTo>
                  <a:lnTo>
                    <a:pt x="774" y="402"/>
                  </a:lnTo>
                  <a:lnTo>
                    <a:pt x="736" y="400"/>
                  </a:lnTo>
                  <a:lnTo>
                    <a:pt x="698" y="395"/>
                  </a:lnTo>
                  <a:lnTo>
                    <a:pt x="660" y="393"/>
                  </a:lnTo>
                  <a:lnTo>
                    <a:pt x="622" y="388"/>
                  </a:lnTo>
                  <a:lnTo>
                    <a:pt x="584" y="383"/>
                  </a:lnTo>
                  <a:lnTo>
                    <a:pt x="548" y="376"/>
                  </a:lnTo>
                  <a:lnTo>
                    <a:pt x="513" y="371"/>
                  </a:lnTo>
                  <a:lnTo>
                    <a:pt x="480" y="364"/>
                  </a:lnTo>
                  <a:lnTo>
                    <a:pt x="444" y="357"/>
                  </a:lnTo>
                  <a:lnTo>
                    <a:pt x="411" y="348"/>
                  </a:lnTo>
                  <a:lnTo>
                    <a:pt x="380" y="341"/>
                  </a:lnTo>
                  <a:lnTo>
                    <a:pt x="349" y="331"/>
                  </a:lnTo>
                  <a:lnTo>
                    <a:pt x="318" y="322"/>
                  </a:lnTo>
                  <a:lnTo>
                    <a:pt x="290" y="310"/>
                  </a:lnTo>
                  <a:lnTo>
                    <a:pt x="261" y="300"/>
                  </a:lnTo>
                  <a:lnTo>
                    <a:pt x="235" y="289"/>
                  </a:lnTo>
                  <a:lnTo>
                    <a:pt x="209" y="277"/>
                  </a:lnTo>
                  <a:lnTo>
                    <a:pt x="185" y="265"/>
                  </a:lnTo>
                  <a:lnTo>
                    <a:pt x="162" y="253"/>
                  </a:lnTo>
                  <a:lnTo>
                    <a:pt x="140" y="241"/>
                  </a:lnTo>
                  <a:lnTo>
                    <a:pt x="119" y="227"/>
                  </a:lnTo>
                  <a:lnTo>
                    <a:pt x="100" y="215"/>
                  </a:lnTo>
                  <a:lnTo>
                    <a:pt x="83" y="201"/>
                  </a:lnTo>
                  <a:lnTo>
                    <a:pt x="67" y="187"/>
                  </a:lnTo>
                  <a:lnTo>
                    <a:pt x="53" y="173"/>
                  </a:lnTo>
                  <a:lnTo>
                    <a:pt x="41" y="158"/>
                  </a:lnTo>
                  <a:lnTo>
                    <a:pt x="29" y="142"/>
                  </a:lnTo>
                  <a:lnTo>
                    <a:pt x="19" y="128"/>
                  </a:lnTo>
                  <a:lnTo>
                    <a:pt x="10" y="113"/>
                  </a:lnTo>
                  <a:lnTo>
                    <a:pt x="5" y="97"/>
                  </a:lnTo>
                  <a:lnTo>
                    <a:pt x="0" y="80"/>
                  </a:lnTo>
                  <a:lnTo>
                    <a:pt x="0" y="0"/>
                  </a:lnTo>
                  <a:lnTo>
                    <a:pt x="5" y="16"/>
                  </a:lnTo>
                  <a:lnTo>
                    <a:pt x="10" y="30"/>
                  </a:lnTo>
                  <a:lnTo>
                    <a:pt x="19" y="47"/>
                  </a:lnTo>
                  <a:lnTo>
                    <a:pt x="29" y="61"/>
                  </a:lnTo>
                  <a:lnTo>
                    <a:pt x="41" y="75"/>
                  </a:lnTo>
                  <a:lnTo>
                    <a:pt x="53" y="92"/>
                  </a:lnTo>
                  <a:lnTo>
                    <a:pt x="67" y="106"/>
                  </a:lnTo>
                  <a:lnTo>
                    <a:pt x="83" y="120"/>
                  </a:lnTo>
                  <a:lnTo>
                    <a:pt x="100" y="132"/>
                  </a:lnTo>
                  <a:lnTo>
                    <a:pt x="119" y="146"/>
                  </a:lnTo>
                  <a:lnTo>
                    <a:pt x="140" y="158"/>
                  </a:lnTo>
                  <a:lnTo>
                    <a:pt x="162" y="173"/>
                  </a:lnTo>
                  <a:lnTo>
                    <a:pt x="185" y="184"/>
                  </a:lnTo>
                  <a:lnTo>
                    <a:pt x="209" y="196"/>
                  </a:lnTo>
                  <a:lnTo>
                    <a:pt x="235" y="208"/>
                  </a:lnTo>
                  <a:lnTo>
                    <a:pt x="261" y="220"/>
                  </a:lnTo>
                  <a:lnTo>
                    <a:pt x="290" y="229"/>
                  </a:lnTo>
                  <a:lnTo>
                    <a:pt x="318" y="239"/>
                  </a:lnTo>
                  <a:lnTo>
                    <a:pt x="349" y="248"/>
                  </a:lnTo>
                  <a:lnTo>
                    <a:pt x="380" y="258"/>
                  </a:lnTo>
                  <a:lnTo>
                    <a:pt x="411" y="267"/>
                  </a:lnTo>
                  <a:lnTo>
                    <a:pt x="444" y="274"/>
                  </a:lnTo>
                  <a:lnTo>
                    <a:pt x="480" y="281"/>
                  </a:lnTo>
                  <a:lnTo>
                    <a:pt x="513" y="289"/>
                  </a:lnTo>
                  <a:lnTo>
                    <a:pt x="548" y="296"/>
                  </a:lnTo>
                  <a:lnTo>
                    <a:pt x="584" y="300"/>
                  </a:lnTo>
                  <a:lnTo>
                    <a:pt x="622" y="307"/>
                  </a:lnTo>
                  <a:lnTo>
                    <a:pt x="660" y="310"/>
                  </a:lnTo>
                  <a:lnTo>
                    <a:pt x="698" y="315"/>
                  </a:lnTo>
                  <a:lnTo>
                    <a:pt x="736" y="317"/>
                  </a:lnTo>
                  <a:lnTo>
                    <a:pt x="774" y="319"/>
                  </a:lnTo>
                  <a:lnTo>
                    <a:pt x="814" y="322"/>
                  </a:lnTo>
                  <a:close/>
                </a:path>
              </a:pathLst>
            </a:custGeom>
            <a:solidFill>
              <a:srgbClr val="005B28">
                <a:alpha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62122F5E-EB6B-4DC1-A424-A455F47477E9}"/>
                </a:ext>
              </a:extLst>
            </p:cNvPr>
            <p:cNvSpPr/>
            <p:nvPr/>
          </p:nvSpPr>
          <p:spPr bwMode="auto">
            <a:xfrm>
              <a:off x="981284" y="2220236"/>
              <a:ext cx="2584450" cy="1022350"/>
            </a:xfrm>
            <a:custGeom>
              <a:avLst/>
              <a:gdLst>
                <a:gd name="T0" fmla="*/ 0 w 686"/>
                <a:gd name="T1" fmla="*/ 136 h 272"/>
                <a:gd name="T2" fmla="*/ 343 w 686"/>
                <a:gd name="T3" fmla="*/ 0 h 272"/>
                <a:gd name="T4" fmla="*/ 686 w 686"/>
                <a:gd name="T5" fmla="*/ 136 h 272"/>
                <a:gd name="T6" fmla="*/ 343 w 686"/>
                <a:gd name="T7" fmla="*/ 272 h 272"/>
                <a:gd name="T8" fmla="*/ 0 w 686"/>
                <a:gd name="T9" fmla="*/ 136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" h="272">
                  <a:moveTo>
                    <a:pt x="0" y="136"/>
                  </a:moveTo>
                  <a:cubicBezTo>
                    <a:pt x="16" y="65"/>
                    <a:pt x="164" y="6"/>
                    <a:pt x="343" y="0"/>
                  </a:cubicBezTo>
                  <a:cubicBezTo>
                    <a:pt x="522" y="6"/>
                    <a:pt x="670" y="65"/>
                    <a:pt x="686" y="136"/>
                  </a:cubicBezTo>
                  <a:cubicBezTo>
                    <a:pt x="670" y="207"/>
                    <a:pt x="522" y="266"/>
                    <a:pt x="343" y="272"/>
                  </a:cubicBezTo>
                  <a:cubicBezTo>
                    <a:pt x="164" y="266"/>
                    <a:pt x="16" y="207"/>
                    <a:pt x="0" y="136"/>
                  </a:cubicBezTo>
                  <a:close/>
                </a:path>
              </a:pathLst>
            </a:custGeom>
            <a:solidFill>
              <a:srgbClr val="007936">
                <a:alpha val="8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grpSp>
        <p:nvGrpSpPr>
          <p:cNvPr id="25" name="Group 31">
            <a:extLst>
              <a:ext uri="{FF2B5EF4-FFF2-40B4-BE49-F238E27FC236}">
                <a16:creationId xmlns:a16="http://schemas.microsoft.com/office/drawing/2014/main" id="{B4DBACB3-F7E6-47CC-A104-8C5B6CA686A8}"/>
              </a:ext>
            </a:extLst>
          </p:cNvPr>
          <p:cNvGrpSpPr/>
          <p:nvPr/>
        </p:nvGrpSpPr>
        <p:grpSpPr>
          <a:xfrm>
            <a:off x="4608696" y="1737178"/>
            <a:ext cx="2914650" cy="1322831"/>
            <a:chOff x="816184" y="1377273"/>
            <a:chExt cx="2914650" cy="1322831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79E2603F-DC43-4701-90C7-20FB535C69EB}"/>
                </a:ext>
              </a:extLst>
            </p:cNvPr>
            <p:cNvSpPr/>
            <p:nvPr/>
          </p:nvSpPr>
          <p:spPr bwMode="auto">
            <a:xfrm>
              <a:off x="816184" y="1987316"/>
              <a:ext cx="2914650" cy="712788"/>
            </a:xfrm>
            <a:custGeom>
              <a:avLst/>
              <a:gdLst>
                <a:gd name="T0" fmla="*/ 1836 w 1836"/>
                <a:gd name="T1" fmla="*/ 99 h 449"/>
                <a:gd name="T2" fmla="*/ 1827 w 1836"/>
                <a:gd name="T3" fmla="*/ 137 h 449"/>
                <a:gd name="T4" fmla="*/ 1808 w 1836"/>
                <a:gd name="T5" fmla="*/ 172 h 449"/>
                <a:gd name="T6" fmla="*/ 1782 w 1836"/>
                <a:gd name="T7" fmla="*/ 208 h 449"/>
                <a:gd name="T8" fmla="*/ 1746 w 1836"/>
                <a:gd name="T9" fmla="*/ 241 h 449"/>
                <a:gd name="T10" fmla="*/ 1703 w 1836"/>
                <a:gd name="T11" fmla="*/ 272 h 449"/>
                <a:gd name="T12" fmla="*/ 1653 w 1836"/>
                <a:gd name="T13" fmla="*/ 303 h 449"/>
                <a:gd name="T14" fmla="*/ 1599 w 1836"/>
                <a:gd name="T15" fmla="*/ 329 h 449"/>
                <a:gd name="T16" fmla="*/ 1535 w 1836"/>
                <a:gd name="T17" fmla="*/ 355 h 449"/>
                <a:gd name="T18" fmla="*/ 1468 w 1836"/>
                <a:gd name="T19" fmla="*/ 376 h 449"/>
                <a:gd name="T20" fmla="*/ 1395 w 1836"/>
                <a:gd name="T21" fmla="*/ 397 h 449"/>
                <a:gd name="T22" fmla="*/ 1317 w 1836"/>
                <a:gd name="T23" fmla="*/ 414 h 449"/>
                <a:gd name="T24" fmla="*/ 1234 w 1836"/>
                <a:gd name="T25" fmla="*/ 428 h 449"/>
                <a:gd name="T26" fmla="*/ 1148 w 1836"/>
                <a:gd name="T27" fmla="*/ 440 h 449"/>
                <a:gd name="T28" fmla="*/ 1058 w 1836"/>
                <a:gd name="T29" fmla="*/ 447 h 449"/>
                <a:gd name="T30" fmla="*/ 965 w 1836"/>
                <a:gd name="T31" fmla="*/ 449 h 449"/>
                <a:gd name="T32" fmla="*/ 871 w 1836"/>
                <a:gd name="T33" fmla="*/ 449 h 449"/>
                <a:gd name="T34" fmla="*/ 778 w 1836"/>
                <a:gd name="T35" fmla="*/ 447 h 449"/>
                <a:gd name="T36" fmla="*/ 688 w 1836"/>
                <a:gd name="T37" fmla="*/ 440 h 449"/>
                <a:gd name="T38" fmla="*/ 603 w 1836"/>
                <a:gd name="T39" fmla="*/ 428 h 449"/>
                <a:gd name="T40" fmla="*/ 520 w 1836"/>
                <a:gd name="T41" fmla="*/ 414 h 449"/>
                <a:gd name="T42" fmla="*/ 441 w 1836"/>
                <a:gd name="T43" fmla="*/ 397 h 449"/>
                <a:gd name="T44" fmla="*/ 368 w 1836"/>
                <a:gd name="T45" fmla="*/ 376 h 449"/>
                <a:gd name="T46" fmla="*/ 301 w 1836"/>
                <a:gd name="T47" fmla="*/ 355 h 449"/>
                <a:gd name="T48" fmla="*/ 237 w 1836"/>
                <a:gd name="T49" fmla="*/ 329 h 449"/>
                <a:gd name="T50" fmla="*/ 183 w 1836"/>
                <a:gd name="T51" fmla="*/ 303 h 449"/>
                <a:gd name="T52" fmla="*/ 133 w 1836"/>
                <a:gd name="T53" fmla="*/ 272 h 449"/>
                <a:gd name="T54" fmla="*/ 90 w 1836"/>
                <a:gd name="T55" fmla="*/ 241 h 449"/>
                <a:gd name="T56" fmla="*/ 55 w 1836"/>
                <a:gd name="T57" fmla="*/ 208 h 449"/>
                <a:gd name="T58" fmla="*/ 28 w 1836"/>
                <a:gd name="T59" fmla="*/ 172 h 449"/>
                <a:gd name="T60" fmla="*/ 9 w 1836"/>
                <a:gd name="T61" fmla="*/ 137 h 449"/>
                <a:gd name="T62" fmla="*/ 0 w 1836"/>
                <a:gd name="T63" fmla="*/ 99 h 449"/>
                <a:gd name="T64" fmla="*/ 5 w 1836"/>
                <a:gd name="T65" fmla="*/ 19 h 449"/>
                <a:gd name="T66" fmla="*/ 19 w 1836"/>
                <a:gd name="T67" fmla="*/ 56 h 449"/>
                <a:gd name="T68" fmla="*/ 40 w 1836"/>
                <a:gd name="T69" fmla="*/ 92 h 449"/>
                <a:gd name="T70" fmla="*/ 71 w 1836"/>
                <a:gd name="T71" fmla="*/ 125 h 449"/>
                <a:gd name="T72" fmla="*/ 111 w 1836"/>
                <a:gd name="T73" fmla="*/ 158 h 449"/>
                <a:gd name="T74" fmla="*/ 157 w 1836"/>
                <a:gd name="T75" fmla="*/ 189 h 449"/>
                <a:gd name="T76" fmla="*/ 209 w 1836"/>
                <a:gd name="T77" fmla="*/ 217 h 449"/>
                <a:gd name="T78" fmla="*/ 268 w 1836"/>
                <a:gd name="T79" fmla="*/ 243 h 449"/>
                <a:gd name="T80" fmla="*/ 334 w 1836"/>
                <a:gd name="T81" fmla="*/ 267 h 449"/>
                <a:gd name="T82" fmla="*/ 406 w 1836"/>
                <a:gd name="T83" fmla="*/ 288 h 449"/>
                <a:gd name="T84" fmla="*/ 482 w 1836"/>
                <a:gd name="T85" fmla="*/ 307 h 449"/>
                <a:gd name="T86" fmla="*/ 560 w 1836"/>
                <a:gd name="T87" fmla="*/ 322 h 449"/>
                <a:gd name="T88" fmla="*/ 645 w 1836"/>
                <a:gd name="T89" fmla="*/ 333 h 449"/>
                <a:gd name="T90" fmla="*/ 733 w 1836"/>
                <a:gd name="T91" fmla="*/ 343 h 449"/>
                <a:gd name="T92" fmla="*/ 826 w 1836"/>
                <a:gd name="T93" fmla="*/ 350 h 449"/>
                <a:gd name="T94" fmla="*/ 918 w 1836"/>
                <a:gd name="T95" fmla="*/ 350 h 449"/>
                <a:gd name="T96" fmla="*/ 1013 w 1836"/>
                <a:gd name="T97" fmla="*/ 350 h 449"/>
                <a:gd name="T98" fmla="*/ 1103 w 1836"/>
                <a:gd name="T99" fmla="*/ 343 h 449"/>
                <a:gd name="T100" fmla="*/ 1191 w 1836"/>
                <a:gd name="T101" fmla="*/ 333 h 449"/>
                <a:gd name="T102" fmla="*/ 1276 w 1836"/>
                <a:gd name="T103" fmla="*/ 322 h 449"/>
                <a:gd name="T104" fmla="*/ 1357 w 1836"/>
                <a:gd name="T105" fmla="*/ 307 h 449"/>
                <a:gd name="T106" fmla="*/ 1433 w 1836"/>
                <a:gd name="T107" fmla="*/ 288 h 449"/>
                <a:gd name="T108" fmla="*/ 1502 w 1836"/>
                <a:gd name="T109" fmla="*/ 267 h 449"/>
                <a:gd name="T110" fmla="*/ 1568 w 1836"/>
                <a:gd name="T111" fmla="*/ 243 h 449"/>
                <a:gd name="T112" fmla="*/ 1627 w 1836"/>
                <a:gd name="T113" fmla="*/ 217 h 449"/>
                <a:gd name="T114" fmla="*/ 1680 w 1836"/>
                <a:gd name="T115" fmla="*/ 189 h 449"/>
                <a:gd name="T116" fmla="*/ 1727 w 1836"/>
                <a:gd name="T117" fmla="*/ 158 h 449"/>
                <a:gd name="T118" fmla="*/ 1765 w 1836"/>
                <a:gd name="T119" fmla="*/ 125 h 449"/>
                <a:gd name="T120" fmla="*/ 1796 w 1836"/>
                <a:gd name="T121" fmla="*/ 92 h 449"/>
                <a:gd name="T122" fmla="*/ 1817 w 1836"/>
                <a:gd name="T123" fmla="*/ 56 h 449"/>
                <a:gd name="T124" fmla="*/ 1831 w 1836"/>
                <a:gd name="T125" fmla="*/ 19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36" h="449">
                  <a:moveTo>
                    <a:pt x="1836" y="0"/>
                  </a:moveTo>
                  <a:lnTo>
                    <a:pt x="1836" y="99"/>
                  </a:lnTo>
                  <a:lnTo>
                    <a:pt x="1831" y="118"/>
                  </a:lnTo>
                  <a:lnTo>
                    <a:pt x="1827" y="137"/>
                  </a:lnTo>
                  <a:lnTo>
                    <a:pt x="1817" y="156"/>
                  </a:lnTo>
                  <a:lnTo>
                    <a:pt x="1808" y="172"/>
                  </a:lnTo>
                  <a:lnTo>
                    <a:pt x="1796" y="191"/>
                  </a:lnTo>
                  <a:lnTo>
                    <a:pt x="1782" y="208"/>
                  </a:lnTo>
                  <a:lnTo>
                    <a:pt x="1765" y="225"/>
                  </a:lnTo>
                  <a:lnTo>
                    <a:pt x="1746" y="241"/>
                  </a:lnTo>
                  <a:lnTo>
                    <a:pt x="1727" y="258"/>
                  </a:lnTo>
                  <a:lnTo>
                    <a:pt x="1703" y="272"/>
                  </a:lnTo>
                  <a:lnTo>
                    <a:pt x="1680" y="288"/>
                  </a:lnTo>
                  <a:lnTo>
                    <a:pt x="1653" y="303"/>
                  </a:lnTo>
                  <a:lnTo>
                    <a:pt x="1627" y="317"/>
                  </a:lnTo>
                  <a:lnTo>
                    <a:pt x="1599" y="329"/>
                  </a:lnTo>
                  <a:lnTo>
                    <a:pt x="1568" y="343"/>
                  </a:lnTo>
                  <a:lnTo>
                    <a:pt x="1535" y="355"/>
                  </a:lnTo>
                  <a:lnTo>
                    <a:pt x="1502" y="367"/>
                  </a:lnTo>
                  <a:lnTo>
                    <a:pt x="1468" y="376"/>
                  </a:lnTo>
                  <a:lnTo>
                    <a:pt x="1433" y="388"/>
                  </a:lnTo>
                  <a:lnTo>
                    <a:pt x="1395" y="397"/>
                  </a:lnTo>
                  <a:lnTo>
                    <a:pt x="1357" y="407"/>
                  </a:lnTo>
                  <a:lnTo>
                    <a:pt x="1317" y="414"/>
                  </a:lnTo>
                  <a:lnTo>
                    <a:pt x="1276" y="421"/>
                  </a:lnTo>
                  <a:lnTo>
                    <a:pt x="1234" y="428"/>
                  </a:lnTo>
                  <a:lnTo>
                    <a:pt x="1191" y="433"/>
                  </a:lnTo>
                  <a:lnTo>
                    <a:pt x="1148" y="440"/>
                  </a:lnTo>
                  <a:lnTo>
                    <a:pt x="1103" y="442"/>
                  </a:lnTo>
                  <a:lnTo>
                    <a:pt x="1058" y="447"/>
                  </a:lnTo>
                  <a:lnTo>
                    <a:pt x="1013" y="449"/>
                  </a:lnTo>
                  <a:lnTo>
                    <a:pt x="965" y="449"/>
                  </a:lnTo>
                  <a:lnTo>
                    <a:pt x="918" y="449"/>
                  </a:lnTo>
                  <a:lnTo>
                    <a:pt x="871" y="449"/>
                  </a:lnTo>
                  <a:lnTo>
                    <a:pt x="826" y="449"/>
                  </a:lnTo>
                  <a:lnTo>
                    <a:pt x="778" y="447"/>
                  </a:lnTo>
                  <a:lnTo>
                    <a:pt x="733" y="442"/>
                  </a:lnTo>
                  <a:lnTo>
                    <a:pt x="688" y="440"/>
                  </a:lnTo>
                  <a:lnTo>
                    <a:pt x="645" y="433"/>
                  </a:lnTo>
                  <a:lnTo>
                    <a:pt x="603" y="428"/>
                  </a:lnTo>
                  <a:lnTo>
                    <a:pt x="560" y="421"/>
                  </a:lnTo>
                  <a:lnTo>
                    <a:pt x="520" y="414"/>
                  </a:lnTo>
                  <a:lnTo>
                    <a:pt x="482" y="407"/>
                  </a:lnTo>
                  <a:lnTo>
                    <a:pt x="441" y="397"/>
                  </a:lnTo>
                  <a:lnTo>
                    <a:pt x="406" y="388"/>
                  </a:lnTo>
                  <a:lnTo>
                    <a:pt x="368" y="376"/>
                  </a:lnTo>
                  <a:lnTo>
                    <a:pt x="334" y="367"/>
                  </a:lnTo>
                  <a:lnTo>
                    <a:pt x="301" y="355"/>
                  </a:lnTo>
                  <a:lnTo>
                    <a:pt x="268" y="343"/>
                  </a:lnTo>
                  <a:lnTo>
                    <a:pt x="237" y="329"/>
                  </a:lnTo>
                  <a:lnTo>
                    <a:pt x="209" y="317"/>
                  </a:lnTo>
                  <a:lnTo>
                    <a:pt x="183" y="303"/>
                  </a:lnTo>
                  <a:lnTo>
                    <a:pt x="157" y="288"/>
                  </a:lnTo>
                  <a:lnTo>
                    <a:pt x="133" y="272"/>
                  </a:lnTo>
                  <a:lnTo>
                    <a:pt x="111" y="258"/>
                  </a:lnTo>
                  <a:lnTo>
                    <a:pt x="90" y="241"/>
                  </a:lnTo>
                  <a:lnTo>
                    <a:pt x="71" y="225"/>
                  </a:lnTo>
                  <a:lnTo>
                    <a:pt x="55" y="208"/>
                  </a:lnTo>
                  <a:lnTo>
                    <a:pt x="40" y="191"/>
                  </a:lnTo>
                  <a:lnTo>
                    <a:pt x="28" y="172"/>
                  </a:lnTo>
                  <a:lnTo>
                    <a:pt x="19" y="156"/>
                  </a:lnTo>
                  <a:lnTo>
                    <a:pt x="9" y="137"/>
                  </a:lnTo>
                  <a:lnTo>
                    <a:pt x="5" y="118"/>
                  </a:lnTo>
                  <a:lnTo>
                    <a:pt x="0" y="99"/>
                  </a:lnTo>
                  <a:lnTo>
                    <a:pt x="0" y="0"/>
                  </a:lnTo>
                  <a:lnTo>
                    <a:pt x="5" y="19"/>
                  </a:lnTo>
                  <a:lnTo>
                    <a:pt x="9" y="37"/>
                  </a:lnTo>
                  <a:lnTo>
                    <a:pt x="19" y="56"/>
                  </a:lnTo>
                  <a:lnTo>
                    <a:pt x="28" y="73"/>
                  </a:lnTo>
                  <a:lnTo>
                    <a:pt x="40" y="92"/>
                  </a:lnTo>
                  <a:lnTo>
                    <a:pt x="55" y="109"/>
                  </a:lnTo>
                  <a:lnTo>
                    <a:pt x="71" y="125"/>
                  </a:lnTo>
                  <a:lnTo>
                    <a:pt x="90" y="142"/>
                  </a:lnTo>
                  <a:lnTo>
                    <a:pt x="111" y="158"/>
                  </a:lnTo>
                  <a:lnTo>
                    <a:pt x="133" y="172"/>
                  </a:lnTo>
                  <a:lnTo>
                    <a:pt x="157" y="189"/>
                  </a:lnTo>
                  <a:lnTo>
                    <a:pt x="183" y="203"/>
                  </a:lnTo>
                  <a:lnTo>
                    <a:pt x="209" y="217"/>
                  </a:lnTo>
                  <a:lnTo>
                    <a:pt x="237" y="229"/>
                  </a:lnTo>
                  <a:lnTo>
                    <a:pt x="268" y="243"/>
                  </a:lnTo>
                  <a:lnTo>
                    <a:pt x="301" y="255"/>
                  </a:lnTo>
                  <a:lnTo>
                    <a:pt x="334" y="267"/>
                  </a:lnTo>
                  <a:lnTo>
                    <a:pt x="368" y="277"/>
                  </a:lnTo>
                  <a:lnTo>
                    <a:pt x="406" y="288"/>
                  </a:lnTo>
                  <a:lnTo>
                    <a:pt x="441" y="298"/>
                  </a:lnTo>
                  <a:lnTo>
                    <a:pt x="482" y="307"/>
                  </a:lnTo>
                  <a:lnTo>
                    <a:pt x="520" y="315"/>
                  </a:lnTo>
                  <a:lnTo>
                    <a:pt x="560" y="322"/>
                  </a:lnTo>
                  <a:lnTo>
                    <a:pt x="603" y="329"/>
                  </a:lnTo>
                  <a:lnTo>
                    <a:pt x="645" y="333"/>
                  </a:lnTo>
                  <a:lnTo>
                    <a:pt x="688" y="338"/>
                  </a:lnTo>
                  <a:lnTo>
                    <a:pt x="733" y="343"/>
                  </a:lnTo>
                  <a:lnTo>
                    <a:pt x="778" y="348"/>
                  </a:lnTo>
                  <a:lnTo>
                    <a:pt x="826" y="350"/>
                  </a:lnTo>
                  <a:lnTo>
                    <a:pt x="871" y="350"/>
                  </a:lnTo>
                  <a:lnTo>
                    <a:pt x="918" y="350"/>
                  </a:lnTo>
                  <a:lnTo>
                    <a:pt x="965" y="350"/>
                  </a:lnTo>
                  <a:lnTo>
                    <a:pt x="1013" y="350"/>
                  </a:lnTo>
                  <a:lnTo>
                    <a:pt x="1058" y="348"/>
                  </a:lnTo>
                  <a:lnTo>
                    <a:pt x="1103" y="343"/>
                  </a:lnTo>
                  <a:lnTo>
                    <a:pt x="1148" y="338"/>
                  </a:lnTo>
                  <a:lnTo>
                    <a:pt x="1191" y="333"/>
                  </a:lnTo>
                  <a:lnTo>
                    <a:pt x="1234" y="329"/>
                  </a:lnTo>
                  <a:lnTo>
                    <a:pt x="1276" y="322"/>
                  </a:lnTo>
                  <a:lnTo>
                    <a:pt x="1317" y="315"/>
                  </a:lnTo>
                  <a:lnTo>
                    <a:pt x="1357" y="307"/>
                  </a:lnTo>
                  <a:lnTo>
                    <a:pt x="1395" y="298"/>
                  </a:lnTo>
                  <a:lnTo>
                    <a:pt x="1433" y="288"/>
                  </a:lnTo>
                  <a:lnTo>
                    <a:pt x="1468" y="277"/>
                  </a:lnTo>
                  <a:lnTo>
                    <a:pt x="1502" y="267"/>
                  </a:lnTo>
                  <a:lnTo>
                    <a:pt x="1535" y="255"/>
                  </a:lnTo>
                  <a:lnTo>
                    <a:pt x="1568" y="243"/>
                  </a:lnTo>
                  <a:lnTo>
                    <a:pt x="1599" y="229"/>
                  </a:lnTo>
                  <a:lnTo>
                    <a:pt x="1627" y="217"/>
                  </a:lnTo>
                  <a:lnTo>
                    <a:pt x="1653" y="203"/>
                  </a:lnTo>
                  <a:lnTo>
                    <a:pt x="1680" y="189"/>
                  </a:lnTo>
                  <a:lnTo>
                    <a:pt x="1703" y="172"/>
                  </a:lnTo>
                  <a:lnTo>
                    <a:pt x="1727" y="158"/>
                  </a:lnTo>
                  <a:lnTo>
                    <a:pt x="1746" y="142"/>
                  </a:lnTo>
                  <a:lnTo>
                    <a:pt x="1765" y="125"/>
                  </a:lnTo>
                  <a:lnTo>
                    <a:pt x="1782" y="109"/>
                  </a:lnTo>
                  <a:lnTo>
                    <a:pt x="1796" y="92"/>
                  </a:lnTo>
                  <a:lnTo>
                    <a:pt x="1808" y="73"/>
                  </a:lnTo>
                  <a:lnTo>
                    <a:pt x="1817" y="56"/>
                  </a:lnTo>
                  <a:lnTo>
                    <a:pt x="1827" y="37"/>
                  </a:lnTo>
                  <a:lnTo>
                    <a:pt x="1831" y="19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27" name="Oval 28">
              <a:extLst>
                <a:ext uri="{FF2B5EF4-FFF2-40B4-BE49-F238E27FC236}">
                  <a16:creationId xmlns:a16="http://schemas.microsoft.com/office/drawing/2014/main" id="{6F240AAB-3D01-43CA-9E1F-E4797C3733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184" y="1377273"/>
              <a:ext cx="2914650" cy="1173163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sp>
        <p:nvSpPr>
          <p:cNvPr id="28" name="Right Arrow 49">
            <a:extLst>
              <a:ext uri="{FF2B5EF4-FFF2-40B4-BE49-F238E27FC236}">
                <a16:creationId xmlns:a16="http://schemas.microsoft.com/office/drawing/2014/main" id="{7C2325C1-0FD3-4BBE-87AC-F85107BE481A}"/>
              </a:ext>
            </a:extLst>
          </p:cNvPr>
          <p:cNvSpPr/>
          <p:nvPr/>
        </p:nvSpPr>
        <p:spPr>
          <a:xfrm flipH="1">
            <a:off x="3652813" y="2836844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rgbClr val="00793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sp>
        <p:nvSpPr>
          <p:cNvPr id="29" name="Right Arrow 50">
            <a:extLst>
              <a:ext uri="{FF2B5EF4-FFF2-40B4-BE49-F238E27FC236}">
                <a16:creationId xmlns:a16="http://schemas.microsoft.com/office/drawing/2014/main" id="{08E33406-AFE6-4543-A9F0-96F3C8BB4DE2}"/>
              </a:ext>
            </a:extLst>
          </p:cNvPr>
          <p:cNvSpPr/>
          <p:nvPr/>
        </p:nvSpPr>
        <p:spPr>
          <a:xfrm flipH="1">
            <a:off x="4001257" y="4063509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rgbClr val="00793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sp>
        <p:nvSpPr>
          <p:cNvPr id="30" name="Right Arrow 51">
            <a:extLst>
              <a:ext uri="{FF2B5EF4-FFF2-40B4-BE49-F238E27FC236}">
                <a16:creationId xmlns:a16="http://schemas.microsoft.com/office/drawing/2014/main" id="{8F76730A-3F60-4A8B-B19A-A5A61DBFC4EC}"/>
              </a:ext>
            </a:extLst>
          </p:cNvPr>
          <p:cNvSpPr/>
          <p:nvPr/>
        </p:nvSpPr>
        <p:spPr>
          <a:xfrm flipH="1">
            <a:off x="4329453" y="5198250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B38C0DFC-48F1-4143-80B1-60D63BF46C3B}"/>
              </a:ext>
            </a:extLst>
          </p:cNvPr>
          <p:cNvGrpSpPr/>
          <p:nvPr/>
        </p:nvGrpSpPr>
        <p:grpSpPr>
          <a:xfrm>
            <a:off x="994360" y="2703615"/>
            <a:ext cx="2658453" cy="943956"/>
            <a:chOff x="1117426" y="4557012"/>
            <a:chExt cx="2602109" cy="943956"/>
          </a:xfrm>
        </p:grpSpPr>
        <p:sp>
          <p:nvSpPr>
            <p:cNvPr id="32" name="TextBox 7">
              <a:extLst>
                <a:ext uri="{FF2B5EF4-FFF2-40B4-BE49-F238E27FC236}">
                  <a16:creationId xmlns:a16="http://schemas.microsoft.com/office/drawing/2014/main" id="{88393227-6FD0-4F6B-B4C4-D67C4D818640}"/>
                </a:ext>
              </a:extLst>
            </p:cNvPr>
            <p:cNvSpPr txBox="1"/>
            <p:nvPr/>
          </p:nvSpPr>
          <p:spPr>
            <a:xfrm>
              <a:off x="2287393" y="4557012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473E0485-703B-4B19-869D-B21F74DD4CAD}"/>
                </a:ext>
              </a:extLst>
            </p:cNvPr>
            <p:cNvSpPr/>
            <p:nvPr/>
          </p:nvSpPr>
          <p:spPr>
            <a:xfrm>
              <a:off x="1117426" y="4882594"/>
              <a:ext cx="2602109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740034A-2338-4E2A-A72A-68D0D8C88A7F}"/>
              </a:ext>
            </a:extLst>
          </p:cNvPr>
          <p:cNvGrpSpPr/>
          <p:nvPr/>
        </p:nvGrpSpPr>
        <p:grpSpPr>
          <a:xfrm>
            <a:off x="1333768" y="3883083"/>
            <a:ext cx="2658453" cy="943956"/>
            <a:chOff x="1117426" y="4557012"/>
            <a:chExt cx="2602109" cy="943956"/>
          </a:xfrm>
        </p:grpSpPr>
        <p:sp>
          <p:nvSpPr>
            <p:cNvPr id="41" name="TextBox 7">
              <a:extLst>
                <a:ext uri="{FF2B5EF4-FFF2-40B4-BE49-F238E27FC236}">
                  <a16:creationId xmlns:a16="http://schemas.microsoft.com/office/drawing/2014/main" id="{B5645FA5-2DBB-481F-B109-015D7C38B648}"/>
                </a:ext>
              </a:extLst>
            </p:cNvPr>
            <p:cNvSpPr txBox="1"/>
            <p:nvPr/>
          </p:nvSpPr>
          <p:spPr>
            <a:xfrm>
              <a:off x="2287393" y="4557012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CCF329AB-A95E-4CA0-86C8-A45247AD1D22}"/>
                </a:ext>
              </a:extLst>
            </p:cNvPr>
            <p:cNvSpPr/>
            <p:nvPr/>
          </p:nvSpPr>
          <p:spPr>
            <a:xfrm>
              <a:off x="1117426" y="4882594"/>
              <a:ext cx="2602109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16E67A49-33B7-429B-B3A6-C2FE6582BED2}"/>
              </a:ext>
            </a:extLst>
          </p:cNvPr>
          <p:cNvGrpSpPr/>
          <p:nvPr/>
        </p:nvGrpSpPr>
        <p:grpSpPr>
          <a:xfrm>
            <a:off x="1617173" y="5062552"/>
            <a:ext cx="2658453" cy="943956"/>
            <a:chOff x="1117426" y="4557012"/>
            <a:chExt cx="2602109" cy="943956"/>
          </a:xfrm>
        </p:grpSpPr>
        <p:sp>
          <p:nvSpPr>
            <p:cNvPr id="44" name="TextBox 7">
              <a:extLst>
                <a:ext uri="{FF2B5EF4-FFF2-40B4-BE49-F238E27FC236}">
                  <a16:creationId xmlns:a16="http://schemas.microsoft.com/office/drawing/2014/main" id="{14950DE7-2E22-48D3-A387-6D1D28D9C4E6}"/>
                </a:ext>
              </a:extLst>
            </p:cNvPr>
            <p:cNvSpPr txBox="1"/>
            <p:nvPr/>
          </p:nvSpPr>
          <p:spPr>
            <a:xfrm>
              <a:off x="2287392" y="4557012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38CEF00A-FD88-46B7-B4CA-17AEE8F49310}"/>
                </a:ext>
              </a:extLst>
            </p:cNvPr>
            <p:cNvSpPr/>
            <p:nvPr/>
          </p:nvSpPr>
          <p:spPr>
            <a:xfrm>
              <a:off x="1117426" y="4882594"/>
              <a:ext cx="2602109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C977FD7-A0A4-4564-AAE0-5FB473680F15}"/>
              </a:ext>
            </a:extLst>
          </p:cNvPr>
          <p:cNvGrpSpPr/>
          <p:nvPr/>
        </p:nvGrpSpPr>
        <p:grpSpPr>
          <a:xfrm>
            <a:off x="8564589" y="1940801"/>
            <a:ext cx="2670842" cy="969540"/>
            <a:chOff x="1105300" y="4531428"/>
            <a:chExt cx="2614235" cy="969540"/>
          </a:xfrm>
        </p:grpSpPr>
        <p:sp>
          <p:nvSpPr>
            <p:cNvPr id="47" name="TextBox 7">
              <a:extLst>
                <a:ext uri="{FF2B5EF4-FFF2-40B4-BE49-F238E27FC236}">
                  <a16:creationId xmlns:a16="http://schemas.microsoft.com/office/drawing/2014/main" id="{F4963D80-D911-4ACC-8DFD-5384F64A56F8}"/>
                </a:ext>
              </a:extLst>
            </p:cNvPr>
            <p:cNvSpPr txBox="1"/>
            <p:nvPr/>
          </p:nvSpPr>
          <p:spPr>
            <a:xfrm>
              <a:off x="1105300" y="4531428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4DB58C34-4841-49CE-BE5F-593CCC0C8713}"/>
                </a:ext>
              </a:extLst>
            </p:cNvPr>
            <p:cNvSpPr/>
            <p:nvPr/>
          </p:nvSpPr>
          <p:spPr>
            <a:xfrm>
              <a:off x="1117426" y="4882594"/>
              <a:ext cx="2602109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4EA42CFF-7C06-4974-8E77-9C226AFFA5EB}"/>
              </a:ext>
            </a:extLst>
          </p:cNvPr>
          <p:cNvGrpSpPr/>
          <p:nvPr/>
        </p:nvGrpSpPr>
        <p:grpSpPr>
          <a:xfrm>
            <a:off x="8162681" y="3287408"/>
            <a:ext cx="2670842" cy="969540"/>
            <a:chOff x="1105300" y="4531428"/>
            <a:chExt cx="2614235" cy="969540"/>
          </a:xfrm>
        </p:grpSpPr>
        <p:sp>
          <p:nvSpPr>
            <p:cNvPr id="53" name="TextBox 7">
              <a:extLst>
                <a:ext uri="{FF2B5EF4-FFF2-40B4-BE49-F238E27FC236}">
                  <a16:creationId xmlns:a16="http://schemas.microsoft.com/office/drawing/2014/main" id="{A205C80B-1572-4543-9FF7-6B2E40ACC6FE}"/>
                </a:ext>
              </a:extLst>
            </p:cNvPr>
            <p:cNvSpPr txBox="1"/>
            <p:nvPr/>
          </p:nvSpPr>
          <p:spPr>
            <a:xfrm>
              <a:off x="1105300" y="4531428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F430ED21-46EE-4E55-AB70-6AC24C5CBD06}"/>
                </a:ext>
              </a:extLst>
            </p:cNvPr>
            <p:cNvSpPr/>
            <p:nvPr/>
          </p:nvSpPr>
          <p:spPr>
            <a:xfrm>
              <a:off x="1117426" y="4882594"/>
              <a:ext cx="2602109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8BDCAF41-982C-49BB-B81C-7753894AD44B}"/>
              </a:ext>
            </a:extLst>
          </p:cNvPr>
          <p:cNvGrpSpPr/>
          <p:nvPr/>
        </p:nvGrpSpPr>
        <p:grpSpPr>
          <a:xfrm>
            <a:off x="7758605" y="4634015"/>
            <a:ext cx="2670842" cy="969540"/>
            <a:chOff x="1105300" y="4531428"/>
            <a:chExt cx="2614235" cy="969540"/>
          </a:xfrm>
        </p:grpSpPr>
        <p:sp>
          <p:nvSpPr>
            <p:cNvPr id="56" name="TextBox 7">
              <a:extLst>
                <a:ext uri="{FF2B5EF4-FFF2-40B4-BE49-F238E27FC236}">
                  <a16:creationId xmlns:a16="http://schemas.microsoft.com/office/drawing/2014/main" id="{FC93DC4A-6263-48EF-AB6E-64F0C1250FB7}"/>
                </a:ext>
              </a:extLst>
            </p:cNvPr>
            <p:cNvSpPr txBox="1"/>
            <p:nvPr/>
          </p:nvSpPr>
          <p:spPr>
            <a:xfrm>
              <a:off x="1105300" y="4531428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72EC3232-7EF8-447A-8DE6-976FDA5C2089}"/>
                </a:ext>
              </a:extLst>
            </p:cNvPr>
            <p:cNvSpPr/>
            <p:nvPr/>
          </p:nvSpPr>
          <p:spPr>
            <a:xfrm>
              <a:off x="1117426" y="4882594"/>
              <a:ext cx="2602109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32E9ADC1-55D8-4100-86D1-70DAF8946D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544" y="1013927"/>
            <a:ext cx="1529938" cy="1529938"/>
          </a:xfrm>
          <a:prstGeom prst="rect">
            <a:avLst/>
          </a:prstGeom>
        </p:spPr>
      </p:pic>
      <p:sp>
        <p:nvSpPr>
          <p:cNvPr id="60" name="任意多边形: 形状 59">
            <a:extLst>
              <a:ext uri="{FF2B5EF4-FFF2-40B4-BE49-F238E27FC236}">
                <a16:creationId xmlns:a16="http://schemas.microsoft.com/office/drawing/2014/main" id="{818E476E-00C4-47F1-90A4-8C3AE5E888B6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9F3AB1E-52DA-4171-A23E-F3546A2169E1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62" name="平行四边形 61">
            <a:extLst>
              <a:ext uri="{FF2B5EF4-FFF2-40B4-BE49-F238E27FC236}">
                <a16:creationId xmlns:a16="http://schemas.microsoft.com/office/drawing/2014/main" id="{2646E40F-CAE6-4DD3-B3B6-BE278EF8D46F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平行四边形 62">
            <a:extLst>
              <a:ext uri="{FF2B5EF4-FFF2-40B4-BE49-F238E27FC236}">
                <a16:creationId xmlns:a16="http://schemas.microsoft.com/office/drawing/2014/main" id="{D3451263-A849-45B9-A72C-14E26E4FA622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4" name="平行四边形 63">
            <a:extLst>
              <a:ext uri="{FF2B5EF4-FFF2-40B4-BE49-F238E27FC236}">
                <a16:creationId xmlns:a16="http://schemas.microsoft.com/office/drawing/2014/main" id="{AABA5F67-D2D2-4B69-A191-00F6AAD9CD3F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FB1A4E45-728E-4B8B-AE36-90258EA2B34F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51067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" presetClass="entr" presetSubtype="4" decel="8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85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85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85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85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85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28" grpId="0" bldLvl="0" animBg="1"/>
      <p:bldP spid="29" grpId="0" bldLvl="0" animBg="1"/>
      <p:bldP spid="30" grpId="0" bldLvl="0" animBg="1"/>
      <p:bldP spid="60" grpId="0" animBg="1"/>
      <p:bldP spid="6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>
            <a:extLst>
              <a:ext uri="{FF2B5EF4-FFF2-40B4-BE49-F238E27FC236}">
                <a16:creationId xmlns:a16="http://schemas.microsoft.com/office/drawing/2014/main" id="{2EF0D5D2-43CA-499C-9559-144918612EB2}"/>
              </a:ext>
            </a:extLst>
          </p:cNvPr>
          <p:cNvSpPr/>
          <p:nvPr/>
        </p:nvSpPr>
        <p:spPr bwMode="auto">
          <a:xfrm rot="18900000">
            <a:off x="5260804" y="3782121"/>
            <a:ext cx="1745338" cy="1745339"/>
          </a:xfrm>
          <a:custGeom>
            <a:avLst/>
            <a:gdLst>
              <a:gd name="T0" fmla="*/ 327 w 327"/>
              <a:gd name="T1" fmla="*/ 327 h 327"/>
              <a:gd name="T2" fmla="*/ 327 w 327"/>
              <a:gd name="T3" fmla="*/ 216 h 327"/>
              <a:gd name="T4" fmla="*/ 110 w 327"/>
              <a:gd name="T5" fmla="*/ 0 h 327"/>
              <a:gd name="T6" fmla="*/ 0 w 327"/>
              <a:gd name="T7" fmla="*/ 0 h 327"/>
              <a:gd name="T8" fmla="*/ 327 w 327"/>
              <a:gd name="T9" fmla="*/ 327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7" h="327">
                <a:moveTo>
                  <a:pt x="327" y="327"/>
                </a:moveTo>
                <a:cubicBezTo>
                  <a:pt x="327" y="216"/>
                  <a:pt x="327" y="216"/>
                  <a:pt x="327" y="216"/>
                </a:cubicBezTo>
                <a:cubicBezTo>
                  <a:pt x="208" y="216"/>
                  <a:pt x="110" y="119"/>
                  <a:pt x="11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0"/>
                  <a:pt x="147" y="327"/>
                  <a:pt x="327" y="3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Bebas Neue" charset="0"/>
              <a:ea typeface="Bebas Neue" charset="0"/>
              <a:cs typeface="Bebas Neue" charset="0"/>
            </a:endParaRPr>
          </a:p>
        </p:txBody>
      </p:sp>
      <p:grpSp>
        <p:nvGrpSpPr>
          <p:cNvPr id="4" name="Group 18">
            <a:extLst>
              <a:ext uri="{FF2B5EF4-FFF2-40B4-BE49-F238E27FC236}">
                <a16:creationId xmlns:a16="http://schemas.microsoft.com/office/drawing/2014/main" id="{B5F913C2-2FDF-40A4-92E4-9533AF12E62C}"/>
              </a:ext>
            </a:extLst>
          </p:cNvPr>
          <p:cNvGrpSpPr/>
          <p:nvPr/>
        </p:nvGrpSpPr>
        <p:grpSpPr>
          <a:xfrm>
            <a:off x="6487322" y="2556728"/>
            <a:ext cx="1743089" cy="2656383"/>
            <a:chOff x="6450645" y="2648550"/>
            <a:chExt cx="1743089" cy="265638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26783FB3-4E31-4F37-83CF-93DD04539E5C}"/>
                </a:ext>
              </a:extLst>
            </p:cNvPr>
            <p:cNvSpPr/>
            <p:nvPr/>
          </p:nvSpPr>
          <p:spPr bwMode="auto">
            <a:xfrm rot="18900000">
              <a:off x="6626491" y="4115134"/>
              <a:ext cx="645505" cy="1189799"/>
            </a:xfrm>
            <a:custGeom>
              <a:avLst/>
              <a:gdLst>
                <a:gd name="T0" fmla="*/ 0 w 287"/>
                <a:gd name="T1" fmla="*/ 266 h 529"/>
                <a:gd name="T2" fmla="*/ 287 w 287"/>
                <a:gd name="T3" fmla="*/ 529 h 529"/>
                <a:gd name="T4" fmla="*/ 287 w 287"/>
                <a:gd name="T5" fmla="*/ 266 h 529"/>
                <a:gd name="T6" fmla="*/ 287 w 287"/>
                <a:gd name="T7" fmla="*/ 0 h 529"/>
                <a:gd name="T8" fmla="*/ 0 w 287"/>
                <a:gd name="T9" fmla="*/ 266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7" h="529">
                  <a:moveTo>
                    <a:pt x="0" y="266"/>
                  </a:moveTo>
                  <a:lnTo>
                    <a:pt x="287" y="529"/>
                  </a:lnTo>
                  <a:lnTo>
                    <a:pt x="287" y="266"/>
                  </a:lnTo>
                  <a:lnTo>
                    <a:pt x="287" y="0"/>
                  </a:lnTo>
                  <a:lnTo>
                    <a:pt x="0" y="266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45720" rIns="91440" bIns="45720" numCol="1" anchor="ctr" anchorCtr="0" compatLnSpc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400" b="1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03</a:t>
              </a:r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E94DD127-EB9D-4B1B-9528-57B4B01BE281}"/>
                </a:ext>
              </a:extLst>
            </p:cNvPr>
            <p:cNvSpPr/>
            <p:nvPr/>
          </p:nvSpPr>
          <p:spPr bwMode="auto">
            <a:xfrm rot="18900000">
              <a:off x="6450645" y="2648550"/>
              <a:ext cx="1743089" cy="1745339"/>
            </a:xfrm>
            <a:custGeom>
              <a:avLst/>
              <a:gdLst>
                <a:gd name="T0" fmla="*/ 327 w 327"/>
                <a:gd name="T1" fmla="*/ 0 h 327"/>
                <a:gd name="T2" fmla="*/ 217 w 327"/>
                <a:gd name="T3" fmla="*/ 0 h 327"/>
                <a:gd name="T4" fmla="*/ 0 w 327"/>
                <a:gd name="T5" fmla="*/ 216 h 327"/>
                <a:gd name="T6" fmla="*/ 0 w 327"/>
                <a:gd name="T7" fmla="*/ 327 h 327"/>
                <a:gd name="T8" fmla="*/ 327 w 327"/>
                <a:gd name="T9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327">
                  <a:moveTo>
                    <a:pt x="327" y="0"/>
                  </a:moveTo>
                  <a:cubicBezTo>
                    <a:pt x="217" y="0"/>
                    <a:pt x="217" y="0"/>
                    <a:pt x="217" y="0"/>
                  </a:cubicBezTo>
                  <a:cubicBezTo>
                    <a:pt x="217" y="119"/>
                    <a:pt x="120" y="216"/>
                    <a:pt x="0" y="216"/>
                  </a:cubicBezTo>
                  <a:cubicBezTo>
                    <a:pt x="0" y="327"/>
                    <a:pt x="0" y="327"/>
                    <a:pt x="0" y="327"/>
                  </a:cubicBezTo>
                  <a:cubicBezTo>
                    <a:pt x="180" y="327"/>
                    <a:pt x="327" y="180"/>
                    <a:pt x="327" y="0"/>
                  </a:cubicBezTo>
                </a:path>
              </a:pathLst>
            </a:cu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</p:grpSp>
      <p:sp>
        <p:nvSpPr>
          <p:cNvPr id="5" name="Freeform 9">
            <a:extLst>
              <a:ext uri="{FF2B5EF4-FFF2-40B4-BE49-F238E27FC236}">
                <a16:creationId xmlns:a16="http://schemas.microsoft.com/office/drawing/2014/main" id="{A59AD5AE-9398-4C6F-AC36-8A0F2AE2B289}"/>
              </a:ext>
            </a:extLst>
          </p:cNvPr>
          <p:cNvSpPr/>
          <p:nvPr/>
        </p:nvSpPr>
        <p:spPr bwMode="auto">
          <a:xfrm rot="18900000">
            <a:off x="5261133" y="1330539"/>
            <a:ext cx="1743089" cy="1745339"/>
          </a:xfrm>
          <a:custGeom>
            <a:avLst/>
            <a:gdLst>
              <a:gd name="T0" fmla="*/ 0 w 327"/>
              <a:gd name="T1" fmla="*/ 0 h 327"/>
              <a:gd name="T2" fmla="*/ 0 w 327"/>
              <a:gd name="T3" fmla="*/ 110 h 327"/>
              <a:gd name="T4" fmla="*/ 217 w 327"/>
              <a:gd name="T5" fmla="*/ 327 h 327"/>
              <a:gd name="T6" fmla="*/ 327 w 327"/>
              <a:gd name="T7" fmla="*/ 327 h 327"/>
              <a:gd name="T8" fmla="*/ 0 w 327"/>
              <a:gd name="T9" fmla="*/ 0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7" h="327">
                <a:moveTo>
                  <a:pt x="0" y="0"/>
                </a:moveTo>
                <a:cubicBezTo>
                  <a:pt x="0" y="110"/>
                  <a:pt x="0" y="110"/>
                  <a:pt x="0" y="110"/>
                </a:cubicBezTo>
                <a:cubicBezTo>
                  <a:pt x="120" y="110"/>
                  <a:pt x="217" y="207"/>
                  <a:pt x="217" y="327"/>
                </a:cubicBezTo>
                <a:cubicBezTo>
                  <a:pt x="327" y="327"/>
                  <a:pt x="327" y="327"/>
                  <a:pt x="327" y="327"/>
                </a:cubicBezTo>
                <a:cubicBezTo>
                  <a:pt x="327" y="146"/>
                  <a:pt x="180" y="0"/>
                  <a:pt x="0" y="0"/>
                </a:cubicBezTo>
              </a:path>
            </a:pathLst>
          </a:custGeom>
          <a:solidFill>
            <a:srgbClr val="009A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Bebas Neue" charset="0"/>
              <a:ea typeface="Bebas Neue" charset="0"/>
              <a:cs typeface="Bebas Neue" charset="0"/>
            </a:endParaRPr>
          </a:p>
        </p:txBody>
      </p:sp>
      <p:grpSp>
        <p:nvGrpSpPr>
          <p:cNvPr id="6" name="Group 17">
            <a:extLst>
              <a:ext uri="{FF2B5EF4-FFF2-40B4-BE49-F238E27FC236}">
                <a16:creationId xmlns:a16="http://schemas.microsoft.com/office/drawing/2014/main" id="{D2DE0D21-B488-460C-83ED-0C003023CC37}"/>
              </a:ext>
            </a:extLst>
          </p:cNvPr>
          <p:cNvGrpSpPr/>
          <p:nvPr/>
        </p:nvGrpSpPr>
        <p:grpSpPr>
          <a:xfrm>
            <a:off x="5261133" y="1330539"/>
            <a:ext cx="2658110" cy="1745339"/>
            <a:chOff x="5224456" y="1422361"/>
            <a:chExt cx="2658110" cy="1745339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F924438-8070-4049-869D-A482FB782190}"/>
                </a:ext>
              </a:extLst>
            </p:cNvPr>
            <p:cNvSpPr/>
            <p:nvPr/>
          </p:nvSpPr>
          <p:spPr bwMode="auto">
            <a:xfrm rot="18900000">
              <a:off x="6695016" y="2342839"/>
              <a:ext cx="1187550" cy="645505"/>
            </a:xfrm>
            <a:custGeom>
              <a:avLst/>
              <a:gdLst>
                <a:gd name="T0" fmla="*/ 263 w 528"/>
                <a:gd name="T1" fmla="*/ 287 h 287"/>
                <a:gd name="T2" fmla="*/ 528 w 528"/>
                <a:gd name="T3" fmla="*/ 0 h 287"/>
                <a:gd name="T4" fmla="*/ 263 w 528"/>
                <a:gd name="T5" fmla="*/ 0 h 287"/>
                <a:gd name="T6" fmla="*/ 0 w 528"/>
                <a:gd name="T7" fmla="*/ 0 h 287"/>
                <a:gd name="T8" fmla="*/ 263 w 528"/>
                <a:gd name="T9" fmla="*/ 28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287">
                  <a:moveTo>
                    <a:pt x="263" y="287"/>
                  </a:moveTo>
                  <a:lnTo>
                    <a:pt x="528" y="0"/>
                  </a:lnTo>
                  <a:lnTo>
                    <a:pt x="263" y="0"/>
                  </a:lnTo>
                  <a:lnTo>
                    <a:pt x="0" y="0"/>
                  </a:lnTo>
                  <a:lnTo>
                    <a:pt x="263" y="2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182880" numCol="1" anchor="ctr" anchorCtr="0" compatLnSpc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400" b="1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02</a:t>
              </a: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0082988-0809-428E-A6A2-E85BE37B29D0}"/>
                </a:ext>
              </a:extLst>
            </p:cNvPr>
            <p:cNvSpPr/>
            <p:nvPr/>
          </p:nvSpPr>
          <p:spPr bwMode="auto">
            <a:xfrm rot="18900000">
              <a:off x="5224456" y="1422361"/>
              <a:ext cx="1743089" cy="1745339"/>
            </a:xfrm>
            <a:custGeom>
              <a:avLst/>
              <a:gdLst>
                <a:gd name="T0" fmla="*/ 0 w 327"/>
                <a:gd name="T1" fmla="*/ 0 h 327"/>
                <a:gd name="T2" fmla="*/ 0 w 327"/>
                <a:gd name="T3" fmla="*/ 110 h 327"/>
                <a:gd name="T4" fmla="*/ 217 w 327"/>
                <a:gd name="T5" fmla="*/ 327 h 327"/>
                <a:gd name="T6" fmla="*/ 327 w 327"/>
                <a:gd name="T7" fmla="*/ 327 h 327"/>
                <a:gd name="T8" fmla="*/ 0 w 327"/>
                <a:gd name="T9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327">
                  <a:moveTo>
                    <a:pt x="0" y="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120" y="110"/>
                    <a:pt x="217" y="207"/>
                    <a:pt x="217" y="327"/>
                  </a:cubicBezTo>
                  <a:cubicBezTo>
                    <a:pt x="327" y="327"/>
                    <a:pt x="327" y="327"/>
                    <a:pt x="327" y="327"/>
                  </a:cubicBezTo>
                  <a:cubicBezTo>
                    <a:pt x="327" y="146"/>
                    <a:pt x="18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</p:grpSp>
      <p:grpSp>
        <p:nvGrpSpPr>
          <p:cNvPr id="7" name="Group 16">
            <a:extLst>
              <a:ext uri="{FF2B5EF4-FFF2-40B4-BE49-F238E27FC236}">
                <a16:creationId xmlns:a16="http://schemas.microsoft.com/office/drawing/2014/main" id="{F2FB29F3-0F05-4A01-BDF0-6DDE3C0CF016}"/>
              </a:ext>
            </a:extLst>
          </p:cNvPr>
          <p:cNvGrpSpPr/>
          <p:nvPr/>
        </p:nvGrpSpPr>
        <p:grpSpPr>
          <a:xfrm>
            <a:off x="4034615" y="1642502"/>
            <a:ext cx="1745338" cy="2658769"/>
            <a:chOff x="3997938" y="1734324"/>
            <a:chExt cx="1745338" cy="265876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B477FD9-67C0-434A-9948-31E8D8FA3C9E}"/>
                </a:ext>
              </a:extLst>
            </p:cNvPr>
            <p:cNvSpPr/>
            <p:nvPr/>
          </p:nvSpPr>
          <p:spPr bwMode="auto">
            <a:xfrm rot="18900000">
              <a:off x="3997938" y="2647754"/>
              <a:ext cx="1745338" cy="1745339"/>
            </a:xfrm>
            <a:custGeom>
              <a:avLst/>
              <a:gdLst>
                <a:gd name="T0" fmla="*/ 0 w 327"/>
                <a:gd name="T1" fmla="*/ 327 h 327"/>
                <a:gd name="T2" fmla="*/ 110 w 327"/>
                <a:gd name="T3" fmla="*/ 327 h 327"/>
                <a:gd name="T4" fmla="*/ 327 w 327"/>
                <a:gd name="T5" fmla="*/ 110 h 327"/>
                <a:gd name="T6" fmla="*/ 327 w 327"/>
                <a:gd name="T7" fmla="*/ 0 h 327"/>
                <a:gd name="T8" fmla="*/ 0 w 327"/>
                <a:gd name="T9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327">
                  <a:moveTo>
                    <a:pt x="0" y="327"/>
                  </a:moveTo>
                  <a:cubicBezTo>
                    <a:pt x="110" y="327"/>
                    <a:pt x="110" y="327"/>
                    <a:pt x="110" y="327"/>
                  </a:cubicBezTo>
                  <a:cubicBezTo>
                    <a:pt x="110" y="207"/>
                    <a:pt x="208" y="110"/>
                    <a:pt x="327" y="11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147" y="0"/>
                    <a:pt x="0" y="146"/>
                    <a:pt x="0" y="327"/>
                  </a:cubicBezTo>
                </a:path>
              </a:pathLst>
            </a:cu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6054AAA8-5102-458B-9B78-FD41456E057B}"/>
                </a:ext>
              </a:extLst>
            </p:cNvPr>
            <p:cNvSpPr/>
            <p:nvPr/>
          </p:nvSpPr>
          <p:spPr bwMode="auto">
            <a:xfrm rot="18900000">
              <a:off x="4916824" y="1734324"/>
              <a:ext cx="645505" cy="1189799"/>
            </a:xfrm>
            <a:custGeom>
              <a:avLst/>
              <a:gdLst>
                <a:gd name="T0" fmla="*/ 287 w 287"/>
                <a:gd name="T1" fmla="*/ 266 h 529"/>
                <a:gd name="T2" fmla="*/ 0 w 287"/>
                <a:gd name="T3" fmla="*/ 0 h 529"/>
                <a:gd name="T4" fmla="*/ 0 w 287"/>
                <a:gd name="T5" fmla="*/ 266 h 529"/>
                <a:gd name="T6" fmla="*/ 0 w 287"/>
                <a:gd name="T7" fmla="*/ 529 h 529"/>
                <a:gd name="T8" fmla="*/ 287 w 287"/>
                <a:gd name="T9" fmla="*/ 266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7" h="529">
                  <a:moveTo>
                    <a:pt x="287" y="266"/>
                  </a:moveTo>
                  <a:lnTo>
                    <a:pt x="0" y="0"/>
                  </a:lnTo>
                  <a:lnTo>
                    <a:pt x="0" y="266"/>
                  </a:lnTo>
                  <a:lnTo>
                    <a:pt x="0" y="529"/>
                  </a:lnTo>
                  <a:lnTo>
                    <a:pt x="287" y="266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182880" bIns="45720" numCol="1" anchor="ctr" anchorCtr="0" compatLnSpc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Bebas Neue" charset="0"/>
                </a:rPr>
                <a:t>01</a:t>
              </a:r>
            </a:p>
          </p:txBody>
        </p:sp>
      </p:grpSp>
      <p:sp>
        <p:nvSpPr>
          <p:cNvPr id="8" name="Freeform 13">
            <a:extLst>
              <a:ext uri="{FF2B5EF4-FFF2-40B4-BE49-F238E27FC236}">
                <a16:creationId xmlns:a16="http://schemas.microsoft.com/office/drawing/2014/main" id="{539A0646-25DF-4B56-ABC5-946424AEA01E}"/>
              </a:ext>
            </a:extLst>
          </p:cNvPr>
          <p:cNvSpPr/>
          <p:nvPr/>
        </p:nvSpPr>
        <p:spPr bwMode="auto">
          <a:xfrm rot="18900000">
            <a:off x="4350553" y="3959887"/>
            <a:ext cx="1189799" cy="645505"/>
          </a:xfrm>
          <a:custGeom>
            <a:avLst/>
            <a:gdLst>
              <a:gd name="T0" fmla="*/ 264 w 529"/>
              <a:gd name="T1" fmla="*/ 0 h 287"/>
              <a:gd name="T2" fmla="*/ 0 w 529"/>
              <a:gd name="T3" fmla="*/ 287 h 287"/>
              <a:gd name="T4" fmla="*/ 264 w 529"/>
              <a:gd name="T5" fmla="*/ 287 h 287"/>
              <a:gd name="T6" fmla="*/ 529 w 529"/>
              <a:gd name="T7" fmla="*/ 287 h 287"/>
              <a:gd name="T8" fmla="*/ 264 w 529"/>
              <a:gd name="T9" fmla="*/ 0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9" h="287">
                <a:moveTo>
                  <a:pt x="264" y="0"/>
                </a:moveTo>
                <a:lnTo>
                  <a:pt x="0" y="287"/>
                </a:lnTo>
                <a:lnTo>
                  <a:pt x="264" y="287"/>
                </a:lnTo>
                <a:lnTo>
                  <a:pt x="529" y="287"/>
                </a:lnTo>
                <a:lnTo>
                  <a:pt x="26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182880" rIns="91440" bIns="45720" numCol="1" anchor="ctr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4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04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0D6D4DD-6A2A-4EB9-B636-263E87931A97}"/>
              </a:ext>
            </a:extLst>
          </p:cNvPr>
          <p:cNvGrpSpPr/>
          <p:nvPr/>
        </p:nvGrpSpPr>
        <p:grpSpPr>
          <a:xfrm>
            <a:off x="2446017" y="4040113"/>
            <a:ext cx="1906221" cy="1245261"/>
            <a:chOff x="1902962" y="4567210"/>
            <a:chExt cx="1865820" cy="1245261"/>
          </a:xfrm>
        </p:grpSpPr>
        <p:sp>
          <p:nvSpPr>
            <p:cNvPr id="16" name="TextBox 7">
              <a:extLst>
                <a:ext uri="{FF2B5EF4-FFF2-40B4-BE49-F238E27FC236}">
                  <a16:creationId xmlns:a16="http://schemas.microsoft.com/office/drawing/2014/main" id="{BC9F88E7-D13B-44EF-9366-495AE8CC9653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77706-CFD1-40A6-9FD4-A2E82BA16D33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EE78E834-F5A7-4F45-B3E4-BAC3AEF1D2DC}"/>
              </a:ext>
            </a:extLst>
          </p:cNvPr>
          <p:cNvGrpSpPr/>
          <p:nvPr/>
        </p:nvGrpSpPr>
        <p:grpSpPr>
          <a:xfrm>
            <a:off x="8128243" y="1543606"/>
            <a:ext cx="1906221" cy="1245261"/>
            <a:chOff x="1902962" y="4567210"/>
            <a:chExt cx="1865820" cy="1245261"/>
          </a:xfrm>
        </p:grpSpPr>
        <p:sp>
          <p:nvSpPr>
            <p:cNvPr id="19" name="TextBox 7">
              <a:extLst>
                <a:ext uri="{FF2B5EF4-FFF2-40B4-BE49-F238E27FC236}">
                  <a16:creationId xmlns:a16="http://schemas.microsoft.com/office/drawing/2014/main" id="{DF9CDACC-EA90-4178-B7C8-43E4C522E0BE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A4FCB82A-E193-4772-9CA8-2CF9E6ECCDAD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C7C6FBF-F520-49B6-9FCA-BAE518FBC3BD}"/>
              </a:ext>
            </a:extLst>
          </p:cNvPr>
          <p:cNvGrpSpPr/>
          <p:nvPr/>
        </p:nvGrpSpPr>
        <p:grpSpPr>
          <a:xfrm>
            <a:off x="2390353" y="1543606"/>
            <a:ext cx="1906221" cy="1245261"/>
            <a:chOff x="1902962" y="4567210"/>
            <a:chExt cx="1865820" cy="1245261"/>
          </a:xfrm>
        </p:grpSpPr>
        <p:sp>
          <p:nvSpPr>
            <p:cNvPr id="22" name="TextBox 7">
              <a:extLst>
                <a:ext uri="{FF2B5EF4-FFF2-40B4-BE49-F238E27FC236}">
                  <a16:creationId xmlns:a16="http://schemas.microsoft.com/office/drawing/2014/main" id="{E8A22876-788B-4310-B8A5-FD22425C66A6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92D05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ECF4F255-2E74-4A6E-A590-4A03904021C6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EFEA083-FF2C-4DF6-B3F5-B02083982A3A}"/>
              </a:ext>
            </a:extLst>
          </p:cNvPr>
          <p:cNvGrpSpPr/>
          <p:nvPr/>
        </p:nvGrpSpPr>
        <p:grpSpPr>
          <a:xfrm>
            <a:off x="8133495" y="4040113"/>
            <a:ext cx="1906221" cy="1245261"/>
            <a:chOff x="1902962" y="4567210"/>
            <a:chExt cx="1865820" cy="1245261"/>
          </a:xfrm>
        </p:grpSpPr>
        <p:sp>
          <p:nvSpPr>
            <p:cNvPr id="25" name="TextBox 7">
              <a:extLst>
                <a:ext uri="{FF2B5EF4-FFF2-40B4-BE49-F238E27FC236}">
                  <a16:creationId xmlns:a16="http://schemas.microsoft.com/office/drawing/2014/main" id="{92AF8990-99D8-490A-880B-7E2A1CC4D641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92D05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D504159-017A-4566-8C77-3562AE31F611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3ADDCC86-E0AD-4D93-A16C-A9FCD05B9E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780" y="2678757"/>
            <a:ext cx="1529938" cy="152993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9A46BD5E-5429-488A-AC26-F7EB3939691A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3AA9E01E-FA2A-4007-A452-528D7AC04D2A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33" name="平行四边形 32">
            <a:extLst>
              <a:ext uri="{FF2B5EF4-FFF2-40B4-BE49-F238E27FC236}">
                <a16:creationId xmlns:a16="http://schemas.microsoft.com/office/drawing/2014/main" id="{257176B6-CBF7-4230-A652-54E6C122A3E4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平行四边形 33">
            <a:extLst>
              <a:ext uri="{FF2B5EF4-FFF2-40B4-BE49-F238E27FC236}">
                <a16:creationId xmlns:a16="http://schemas.microsoft.com/office/drawing/2014/main" id="{16033466-6D97-4D36-BA5C-F8473EFC42E9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平行四边形 34">
            <a:extLst>
              <a:ext uri="{FF2B5EF4-FFF2-40B4-BE49-F238E27FC236}">
                <a16:creationId xmlns:a16="http://schemas.microsoft.com/office/drawing/2014/main" id="{946BD6F8-0D00-47DE-BCCF-48B843BD59DB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E78FD6F9-268D-4611-B433-13A8F88B8339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6927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55AF1E83-4FEA-480E-BCF1-1BD24C55C988}"/>
              </a:ext>
            </a:extLst>
          </p:cNvPr>
          <p:cNvSpPr/>
          <p:nvPr/>
        </p:nvSpPr>
        <p:spPr>
          <a:xfrm>
            <a:off x="4810812" y="0"/>
            <a:ext cx="6073219" cy="6858000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3219" h="6858000">
                <a:moveTo>
                  <a:pt x="1333893" y="0"/>
                </a:moveTo>
                <a:lnTo>
                  <a:pt x="6073219" y="0"/>
                </a:lnTo>
                <a:lnTo>
                  <a:pt x="473932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4" name="图片占位符 3">
            <a:extLst>
              <a:ext uri="{FF2B5EF4-FFF2-40B4-BE49-F238E27FC236}">
                <a16:creationId xmlns:a16="http://schemas.microsoft.com/office/drawing/2014/main" id="{7D8D25CD-85E2-4877-9C22-6FC328B5340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09" b="29309"/>
          <a:stretch>
            <a:fillRect/>
          </a:stretch>
        </p:blipFill>
        <p:spPr>
          <a:xfrm>
            <a:off x="1612198" y="2219359"/>
            <a:ext cx="7810501" cy="2057400"/>
          </a:xfrm>
          <a:effectLst>
            <a:outerShdw blurRad="190500" sx="102000" sy="102000" algn="ctr" rotWithShape="0">
              <a:srgbClr val="005B28">
                <a:alpha val="40000"/>
              </a:srgbClr>
            </a:outerShdw>
          </a:effectLst>
        </p:spPr>
      </p:pic>
      <p:sp>
        <p:nvSpPr>
          <p:cNvPr id="6" name="平行四边形 12">
            <a:extLst>
              <a:ext uri="{FF2B5EF4-FFF2-40B4-BE49-F238E27FC236}">
                <a16:creationId xmlns:a16="http://schemas.microsoft.com/office/drawing/2014/main" id="{92434AC8-AF8F-4B85-9172-1CDCB80E5E79}"/>
              </a:ext>
            </a:extLst>
          </p:cNvPr>
          <p:cNvSpPr/>
          <p:nvPr/>
        </p:nvSpPr>
        <p:spPr>
          <a:xfrm>
            <a:off x="9262824" y="2219359"/>
            <a:ext cx="1316978" cy="4638641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12">
            <a:extLst>
              <a:ext uri="{FF2B5EF4-FFF2-40B4-BE49-F238E27FC236}">
                <a16:creationId xmlns:a16="http://schemas.microsoft.com/office/drawing/2014/main" id="{AD6CF5EB-224A-4887-8AEE-481E5E976644}"/>
              </a:ext>
            </a:extLst>
          </p:cNvPr>
          <p:cNvSpPr/>
          <p:nvPr/>
        </p:nvSpPr>
        <p:spPr>
          <a:xfrm rot="458781">
            <a:off x="10253746" y="4004765"/>
            <a:ext cx="297852" cy="2259263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807381 w 1384171"/>
              <a:gd name="connsiteY3" fmla="*/ 3135823 h 3164265"/>
              <a:gd name="connsiteX4" fmla="*/ 0 w 1384171"/>
              <a:gd name="connsiteY4" fmla="*/ 3164265 h 3164265"/>
              <a:gd name="connsiteX0" fmla="*/ 0 w 1336332"/>
              <a:gd name="connsiteY0" fmla="*/ 3175798 h 3175798"/>
              <a:gd name="connsiteX1" fmla="*/ 617063 w 1336332"/>
              <a:gd name="connsiteY1" fmla="*/ 11533 h 3175798"/>
              <a:gd name="connsiteX2" fmla="*/ 1336332 w 1336332"/>
              <a:gd name="connsiteY2" fmla="*/ 1 h 3175798"/>
              <a:gd name="connsiteX3" fmla="*/ 807381 w 1336332"/>
              <a:gd name="connsiteY3" fmla="*/ 3147356 h 3175798"/>
              <a:gd name="connsiteX4" fmla="*/ 0 w 1336332"/>
              <a:gd name="connsiteY4" fmla="*/ 3175798 h 3175798"/>
              <a:gd name="connsiteX0" fmla="*/ 1 w 1330672"/>
              <a:gd name="connsiteY0" fmla="*/ 3189122 h 3189122"/>
              <a:gd name="connsiteX1" fmla="*/ 611403 w 1330672"/>
              <a:gd name="connsiteY1" fmla="*/ 11532 h 3189122"/>
              <a:gd name="connsiteX2" fmla="*/ 1330672 w 1330672"/>
              <a:gd name="connsiteY2" fmla="*/ 0 h 3189122"/>
              <a:gd name="connsiteX3" fmla="*/ 801721 w 1330672"/>
              <a:gd name="connsiteY3" fmla="*/ 3147355 h 3189122"/>
              <a:gd name="connsiteX4" fmla="*/ 1 w 1330672"/>
              <a:gd name="connsiteY4" fmla="*/ 3189122 h 318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0672" h="3189122">
                <a:moveTo>
                  <a:pt x="1" y="3189122"/>
                </a:moveTo>
                <a:lnTo>
                  <a:pt x="611403" y="11532"/>
                </a:lnTo>
                <a:lnTo>
                  <a:pt x="1330672" y="0"/>
                </a:lnTo>
                <a:lnTo>
                  <a:pt x="801721" y="3147355"/>
                </a:lnTo>
                <a:lnTo>
                  <a:pt x="1" y="3189122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841C40E8-5374-4D70-A8E9-CE060A1B5B38}"/>
              </a:ext>
            </a:extLst>
          </p:cNvPr>
          <p:cNvGrpSpPr/>
          <p:nvPr/>
        </p:nvGrpSpPr>
        <p:grpSpPr>
          <a:xfrm>
            <a:off x="1447836" y="4530176"/>
            <a:ext cx="3691655" cy="931574"/>
            <a:chOff x="1954091" y="4669467"/>
            <a:chExt cx="3613413" cy="931574"/>
          </a:xfrm>
        </p:grpSpPr>
        <p:sp>
          <p:nvSpPr>
            <p:cNvPr id="9" name="TextBox 7">
              <a:extLst>
                <a:ext uri="{FF2B5EF4-FFF2-40B4-BE49-F238E27FC236}">
                  <a16:creationId xmlns:a16="http://schemas.microsoft.com/office/drawing/2014/main" id="{B3EB8599-ED47-4744-A94E-FF8F9DB20FEC}"/>
                </a:ext>
              </a:extLst>
            </p:cNvPr>
            <p:cNvSpPr txBox="1"/>
            <p:nvPr/>
          </p:nvSpPr>
          <p:spPr>
            <a:xfrm>
              <a:off x="1954091" y="4669467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4C43077-B038-44F9-BC1C-A239D16972FE}"/>
                </a:ext>
              </a:extLst>
            </p:cNvPr>
            <p:cNvSpPr/>
            <p:nvPr/>
          </p:nvSpPr>
          <p:spPr>
            <a:xfrm>
              <a:off x="1954091" y="4982667"/>
              <a:ext cx="3613413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739F1E9-7CF4-422F-A321-286CDF19C5BC}"/>
              </a:ext>
            </a:extLst>
          </p:cNvPr>
          <p:cNvGrpSpPr/>
          <p:nvPr/>
        </p:nvGrpSpPr>
        <p:grpSpPr>
          <a:xfrm>
            <a:off x="5355330" y="4530176"/>
            <a:ext cx="3691655" cy="931574"/>
            <a:chOff x="1954091" y="4669467"/>
            <a:chExt cx="3613413" cy="931574"/>
          </a:xfrm>
        </p:grpSpPr>
        <p:sp>
          <p:nvSpPr>
            <p:cNvPr id="12" name="TextBox 7">
              <a:extLst>
                <a:ext uri="{FF2B5EF4-FFF2-40B4-BE49-F238E27FC236}">
                  <a16:creationId xmlns:a16="http://schemas.microsoft.com/office/drawing/2014/main" id="{D588D7E2-55DD-48A2-BEE7-D3D1BBE4FA3A}"/>
                </a:ext>
              </a:extLst>
            </p:cNvPr>
            <p:cNvSpPr txBox="1"/>
            <p:nvPr/>
          </p:nvSpPr>
          <p:spPr>
            <a:xfrm>
              <a:off x="1954091" y="4669467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+mn-lt"/>
                </a:rPr>
                <a:t>添加标题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A8CD11E-2071-4B85-9EFA-A6E606D2E245}"/>
                </a:ext>
              </a:extLst>
            </p:cNvPr>
            <p:cNvSpPr/>
            <p:nvPr/>
          </p:nvSpPr>
          <p:spPr>
            <a:xfrm>
              <a:off x="1954091" y="4982667"/>
              <a:ext cx="3613413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1C3ACDF0-E76F-4F6D-8BCD-5BFDDA448E3F}"/>
              </a:ext>
            </a:extLst>
          </p:cNvPr>
          <p:cNvSpPr txBox="1"/>
          <p:nvPr/>
        </p:nvSpPr>
        <p:spPr>
          <a:xfrm>
            <a:off x="5711691" y="1257007"/>
            <a:ext cx="4393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i="1" dirty="0">
                <a:solidFill>
                  <a:schemeClr val="bg1">
                    <a:alpha val="20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FOOTBALL</a:t>
            </a: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0A93AC12-25ED-4620-AB17-7DE1AA8D31DF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8CBA9F9-9814-4820-B5B5-EA64B7EF4B0A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D5299C8-0D06-4361-9EA2-DD518C870A36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DAC37AE6-EE48-4376-8276-ECCCBC24F5FC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8A31BBDE-7824-40DE-B3F9-A72A7B28FA2E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D3382E8-4365-44C8-BB12-8D4CC2BCDA39}"/>
              </a:ext>
            </a:extLst>
          </p:cNvPr>
          <p:cNvSpPr/>
          <p:nvPr/>
        </p:nvSpPr>
        <p:spPr>
          <a:xfrm>
            <a:off x="1447835" y="5478325"/>
            <a:ext cx="3691655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</p:spTree>
    <p:extLst>
      <p:ext uri="{BB962C8B-B14F-4D97-AF65-F5344CB8AC3E}">
        <p14:creationId xmlns:p14="http://schemas.microsoft.com/office/powerpoint/2010/main" val="11257579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30A72F3-256F-4602-B7FD-1ECC1C1CD4A9}"/>
              </a:ext>
            </a:extLst>
          </p:cNvPr>
          <p:cNvSpPr txBox="1"/>
          <p:nvPr/>
        </p:nvSpPr>
        <p:spPr>
          <a:xfrm>
            <a:off x="927880" y="566073"/>
            <a:ext cx="520463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i="1" dirty="0">
                <a:ln w="38100">
                  <a:solidFill>
                    <a:srgbClr val="007936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</a:t>
            </a:r>
            <a:endParaRPr lang="zh-CN" altLang="en-US" sz="30000" i="1" dirty="0">
              <a:ln w="38100">
                <a:solidFill>
                  <a:srgbClr val="007936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E1B52ABB-D6AD-4FB9-9E6A-B60FF2750E4E}"/>
              </a:ext>
            </a:extLst>
          </p:cNvPr>
          <p:cNvSpPr/>
          <p:nvPr/>
        </p:nvSpPr>
        <p:spPr>
          <a:xfrm>
            <a:off x="1264092" y="4039319"/>
            <a:ext cx="2220265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" name="平行四边形 12">
            <a:extLst>
              <a:ext uri="{FF2B5EF4-FFF2-40B4-BE49-F238E27FC236}">
                <a16:creationId xmlns:a16="http://schemas.microsoft.com/office/drawing/2014/main" id="{03862F57-5680-4356-B584-A372F81AF81E}"/>
              </a:ext>
            </a:extLst>
          </p:cNvPr>
          <p:cNvSpPr/>
          <p:nvPr/>
        </p:nvSpPr>
        <p:spPr>
          <a:xfrm>
            <a:off x="8813357" y="445674"/>
            <a:ext cx="1924181" cy="6412327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664725 w 1384171"/>
              <a:gd name="connsiteY3" fmla="*/ 3164264 h 3164265"/>
              <a:gd name="connsiteX4" fmla="*/ 0 w 1384171"/>
              <a:gd name="connsiteY4" fmla="*/ 3164265 h 3164265"/>
              <a:gd name="connsiteX0" fmla="*/ 0 w 1286339"/>
              <a:gd name="connsiteY0" fmla="*/ 3168923 h 3168923"/>
              <a:gd name="connsiteX1" fmla="*/ 617063 w 1286339"/>
              <a:gd name="connsiteY1" fmla="*/ 4658 h 3168923"/>
              <a:gd name="connsiteX2" fmla="*/ 1286339 w 1286339"/>
              <a:gd name="connsiteY2" fmla="*/ 0 h 3168923"/>
              <a:gd name="connsiteX3" fmla="*/ 664725 w 1286339"/>
              <a:gd name="connsiteY3" fmla="*/ 3168922 h 3168923"/>
              <a:gd name="connsiteX4" fmla="*/ 0 w 1286339"/>
              <a:gd name="connsiteY4" fmla="*/ 3168923 h 3168923"/>
              <a:gd name="connsiteX0" fmla="*/ 0 w 1002161"/>
              <a:gd name="connsiteY0" fmla="*/ 3164265 h 3164265"/>
              <a:gd name="connsiteX1" fmla="*/ 617063 w 1002161"/>
              <a:gd name="connsiteY1" fmla="*/ 0 h 3164265"/>
              <a:gd name="connsiteX2" fmla="*/ 1002161 w 1002161"/>
              <a:gd name="connsiteY2" fmla="*/ 1 h 3164265"/>
              <a:gd name="connsiteX3" fmla="*/ 664725 w 1002161"/>
              <a:gd name="connsiteY3" fmla="*/ 3164264 h 3164265"/>
              <a:gd name="connsiteX4" fmla="*/ 0 w 1002161"/>
              <a:gd name="connsiteY4" fmla="*/ 3164265 h 3164265"/>
              <a:gd name="connsiteX0" fmla="*/ 0 w 1002161"/>
              <a:gd name="connsiteY0" fmla="*/ 3164265 h 3164265"/>
              <a:gd name="connsiteX1" fmla="*/ 617063 w 1002161"/>
              <a:gd name="connsiteY1" fmla="*/ 0 h 3164265"/>
              <a:gd name="connsiteX2" fmla="*/ 1002161 w 1002161"/>
              <a:gd name="connsiteY2" fmla="*/ 1 h 3164265"/>
              <a:gd name="connsiteX3" fmla="*/ 459744 w 1002161"/>
              <a:gd name="connsiteY3" fmla="*/ 3164264 h 3164265"/>
              <a:gd name="connsiteX4" fmla="*/ 0 w 1002161"/>
              <a:gd name="connsiteY4" fmla="*/ 3164265 h 3164265"/>
              <a:gd name="connsiteX0" fmla="*/ 0 w 1002161"/>
              <a:gd name="connsiteY0" fmla="*/ 3164265 h 3168922"/>
              <a:gd name="connsiteX1" fmla="*/ 617063 w 1002161"/>
              <a:gd name="connsiteY1" fmla="*/ 0 h 3168922"/>
              <a:gd name="connsiteX2" fmla="*/ 1002161 w 1002161"/>
              <a:gd name="connsiteY2" fmla="*/ 1 h 3168922"/>
              <a:gd name="connsiteX3" fmla="*/ 459744 w 1002161"/>
              <a:gd name="connsiteY3" fmla="*/ 3168922 h 3168922"/>
              <a:gd name="connsiteX4" fmla="*/ 0 w 1002161"/>
              <a:gd name="connsiteY4" fmla="*/ 3164265 h 3168922"/>
              <a:gd name="connsiteX0" fmla="*/ 0 w 1002161"/>
              <a:gd name="connsiteY0" fmla="*/ 3164265 h 3168922"/>
              <a:gd name="connsiteX1" fmla="*/ 617063 w 1002161"/>
              <a:gd name="connsiteY1" fmla="*/ 0 h 3168922"/>
              <a:gd name="connsiteX2" fmla="*/ 1002161 w 1002161"/>
              <a:gd name="connsiteY2" fmla="*/ 1 h 3168922"/>
              <a:gd name="connsiteX3" fmla="*/ 338619 w 1002161"/>
              <a:gd name="connsiteY3" fmla="*/ 3168922 h 3168922"/>
              <a:gd name="connsiteX4" fmla="*/ 0 w 1002161"/>
              <a:gd name="connsiteY4" fmla="*/ 3164265 h 3168922"/>
              <a:gd name="connsiteX0" fmla="*/ 0 w 950916"/>
              <a:gd name="connsiteY0" fmla="*/ 3164265 h 3168922"/>
              <a:gd name="connsiteX1" fmla="*/ 617063 w 950916"/>
              <a:gd name="connsiteY1" fmla="*/ 0 h 3168922"/>
              <a:gd name="connsiteX2" fmla="*/ 950916 w 950916"/>
              <a:gd name="connsiteY2" fmla="*/ 1 h 3168922"/>
              <a:gd name="connsiteX3" fmla="*/ 338619 w 950916"/>
              <a:gd name="connsiteY3" fmla="*/ 3168922 h 3168922"/>
              <a:gd name="connsiteX4" fmla="*/ 0 w 950916"/>
              <a:gd name="connsiteY4" fmla="*/ 3164265 h 3168922"/>
              <a:gd name="connsiteX0" fmla="*/ 0 w 950916"/>
              <a:gd name="connsiteY0" fmla="*/ 3173583 h 3173583"/>
              <a:gd name="connsiteX1" fmla="*/ 617063 w 950916"/>
              <a:gd name="connsiteY1" fmla="*/ 0 h 3173583"/>
              <a:gd name="connsiteX2" fmla="*/ 950916 w 950916"/>
              <a:gd name="connsiteY2" fmla="*/ 1 h 3173583"/>
              <a:gd name="connsiteX3" fmla="*/ 338619 w 950916"/>
              <a:gd name="connsiteY3" fmla="*/ 3168922 h 3173583"/>
              <a:gd name="connsiteX4" fmla="*/ 0 w 950916"/>
              <a:gd name="connsiteY4" fmla="*/ 3173583 h 3173583"/>
              <a:gd name="connsiteX0" fmla="*/ 0 w 950916"/>
              <a:gd name="connsiteY0" fmla="*/ 3168924 h 3168924"/>
              <a:gd name="connsiteX1" fmla="*/ 617063 w 950916"/>
              <a:gd name="connsiteY1" fmla="*/ 0 h 3168924"/>
              <a:gd name="connsiteX2" fmla="*/ 950916 w 950916"/>
              <a:gd name="connsiteY2" fmla="*/ 1 h 3168924"/>
              <a:gd name="connsiteX3" fmla="*/ 338619 w 950916"/>
              <a:gd name="connsiteY3" fmla="*/ 3168922 h 3168924"/>
              <a:gd name="connsiteX4" fmla="*/ 0 w 950916"/>
              <a:gd name="connsiteY4" fmla="*/ 3168924 h 3168924"/>
              <a:gd name="connsiteX0" fmla="*/ 0 w 950916"/>
              <a:gd name="connsiteY0" fmla="*/ 3168924 h 3168924"/>
              <a:gd name="connsiteX1" fmla="*/ 617063 w 950916"/>
              <a:gd name="connsiteY1" fmla="*/ 0 h 3168924"/>
              <a:gd name="connsiteX2" fmla="*/ 950916 w 950916"/>
              <a:gd name="connsiteY2" fmla="*/ 1 h 3168924"/>
              <a:gd name="connsiteX3" fmla="*/ 338619 w 950916"/>
              <a:gd name="connsiteY3" fmla="*/ 3168922 h 3168924"/>
              <a:gd name="connsiteX4" fmla="*/ 0 w 950916"/>
              <a:gd name="connsiteY4" fmla="*/ 3168924 h 316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916" h="3168924">
                <a:moveTo>
                  <a:pt x="0" y="3168924"/>
                </a:moveTo>
                <a:lnTo>
                  <a:pt x="617063" y="0"/>
                </a:lnTo>
                <a:lnTo>
                  <a:pt x="950916" y="1"/>
                </a:lnTo>
                <a:lnTo>
                  <a:pt x="338619" y="3168922"/>
                </a:lnTo>
                <a:lnTo>
                  <a:pt x="0" y="316892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平行四边形 12">
            <a:extLst>
              <a:ext uri="{FF2B5EF4-FFF2-40B4-BE49-F238E27FC236}">
                <a16:creationId xmlns:a16="http://schemas.microsoft.com/office/drawing/2014/main" id="{DEC727D2-0FDC-49DC-AE3D-75308AFFB8F0}"/>
              </a:ext>
            </a:extLst>
          </p:cNvPr>
          <p:cNvSpPr/>
          <p:nvPr/>
        </p:nvSpPr>
        <p:spPr>
          <a:xfrm>
            <a:off x="10383497" y="445674"/>
            <a:ext cx="874999" cy="3081910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F209AC6-011A-41E4-842A-BB3D2930EBB1}"/>
              </a:ext>
            </a:extLst>
          </p:cNvPr>
          <p:cNvSpPr/>
          <p:nvPr/>
        </p:nvSpPr>
        <p:spPr>
          <a:xfrm>
            <a:off x="1180911" y="4418555"/>
            <a:ext cx="4757721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请在此处添加具体内容，文字尽量言简意赅简单说明即可，不必过于繁琐，注意板面美观度。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9170356-00AD-42F7-A80A-A262571EE956}"/>
              </a:ext>
            </a:extLst>
          </p:cNvPr>
          <p:cNvSpPr txBox="1"/>
          <p:nvPr/>
        </p:nvSpPr>
        <p:spPr>
          <a:xfrm>
            <a:off x="1435507" y="4015272"/>
            <a:ext cx="18774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dirty="0">
                <a:solidFill>
                  <a:schemeClr val="bg1"/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59CF8DC-1186-478E-8744-988748736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56" r="6161"/>
          <a:stretch>
            <a:fillRect/>
          </a:stretch>
        </p:blipFill>
        <p:spPr>
          <a:xfrm>
            <a:off x="6534042" y="0"/>
            <a:ext cx="4040952" cy="5509968"/>
          </a:xfrm>
          <a:custGeom>
            <a:avLst/>
            <a:gdLst>
              <a:gd name="connsiteX0" fmla="*/ 1073869 w 4040952"/>
              <a:gd name="connsiteY0" fmla="*/ 0 h 5509968"/>
              <a:gd name="connsiteX1" fmla="*/ 4040952 w 4040952"/>
              <a:gd name="connsiteY1" fmla="*/ 0 h 5509968"/>
              <a:gd name="connsiteX2" fmla="*/ 2967083 w 4040952"/>
              <a:gd name="connsiteY2" fmla="*/ 5509968 h 5509968"/>
              <a:gd name="connsiteX3" fmla="*/ 0 w 4040952"/>
              <a:gd name="connsiteY3" fmla="*/ 5509968 h 550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0952" h="5509968">
                <a:moveTo>
                  <a:pt x="1073869" y="0"/>
                </a:moveTo>
                <a:lnTo>
                  <a:pt x="4040952" y="0"/>
                </a:lnTo>
                <a:lnTo>
                  <a:pt x="2967083" y="5509968"/>
                </a:lnTo>
                <a:lnTo>
                  <a:pt x="0" y="5509968"/>
                </a:ln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10967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10637C98-DA65-4A15-9CAD-FCCDC03D3047}"/>
              </a:ext>
            </a:extLst>
          </p:cNvPr>
          <p:cNvSpPr/>
          <p:nvPr/>
        </p:nvSpPr>
        <p:spPr>
          <a:xfrm>
            <a:off x="3670237" y="4411107"/>
            <a:ext cx="3995347" cy="1235095"/>
          </a:xfrm>
          <a:prstGeom prst="ellipse">
            <a:avLst/>
          </a:prstGeom>
          <a:ln>
            <a:noFill/>
          </a:ln>
          <a:effectLst>
            <a:outerShdw blurRad="127000" dist="63500" dir="2700000" algn="tl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Right Arrow 21">
            <a:extLst>
              <a:ext uri="{FF2B5EF4-FFF2-40B4-BE49-F238E27FC236}">
                <a16:creationId xmlns:a16="http://schemas.microsoft.com/office/drawing/2014/main" id="{D4062A57-1FEA-42E5-BC42-92049E2C0440}"/>
              </a:ext>
            </a:extLst>
          </p:cNvPr>
          <p:cNvSpPr/>
          <p:nvPr/>
        </p:nvSpPr>
        <p:spPr>
          <a:xfrm>
            <a:off x="6454384" y="2083914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sp>
        <p:nvSpPr>
          <p:cNvPr id="184" name="Right Arrow 23">
            <a:extLst>
              <a:ext uri="{FF2B5EF4-FFF2-40B4-BE49-F238E27FC236}">
                <a16:creationId xmlns:a16="http://schemas.microsoft.com/office/drawing/2014/main" id="{B137B82D-7F54-4823-B693-47D9429A2D84}"/>
              </a:ext>
            </a:extLst>
          </p:cNvPr>
          <p:cNvSpPr/>
          <p:nvPr/>
        </p:nvSpPr>
        <p:spPr>
          <a:xfrm flipH="1">
            <a:off x="3435454" y="3304208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rgbClr val="00793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sp>
        <p:nvSpPr>
          <p:cNvPr id="185" name="Right Arrow 25">
            <a:extLst>
              <a:ext uri="{FF2B5EF4-FFF2-40B4-BE49-F238E27FC236}">
                <a16:creationId xmlns:a16="http://schemas.microsoft.com/office/drawing/2014/main" id="{95F8967B-9561-4908-A39C-BC4C5049190E}"/>
              </a:ext>
            </a:extLst>
          </p:cNvPr>
          <p:cNvSpPr/>
          <p:nvPr/>
        </p:nvSpPr>
        <p:spPr>
          <a:xfrm>
            <a:off x="7796711" y="4437369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grpSp>
        <p:nvGrpSpPr>
          <p:cNvPr id="186" name="组合 185">
            <a:extLst>
              <a:ext uri="{FF2B5EF4-FFF2-40B4-BE49-F238E27FC236}">
                <a16:creationId xmlns:a16="http://schemas.microsoft.com/office/drawing/2014/main" id="{BD2409E3-4C9E-40B1-9D62-1A60326AF51B}"/>
              </a:ext>
            </a:extLst>
          </p:cNvPr>
          <p:cNvGrpSpPr/>
          <p:nvPr/>
        </p:nvGrpSpPr>
        <p:grpSpPr>
          <a:xfrm>
            <a:off x="7462981" y="1715755"/>
            <a:ext cx="1906221" cy="1245261"/>
            <a:chOff x="1902962" y="4567210"/>
            <a:chExt cx="1865820" cy="1245261"/>
          </a:xfrm>
        </p:grpSpPr>
        <p:sp>
          <p:nvSpPr>
            <p:cNvPr id="187" name="TextBox 7">
              <a:extLst>
                <a:ext uri="{FF2B5EF4-FFF2-40B4-BE49-F238E27FC236}">
                  <a16:creationId xmlns:a16="http://schemas.microsoft.com/office/drawing/2014/main" id="{41ACAEB8-422A-4BA5-8035-DCEADC06EDE3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88" name="矩形 187">
              <a:extLst>
                <a:ext uri="{FF2B5EF4-FFF2-40B4-BE49-F238E27FC236}">
                  <a16:creationId xmlns:a16="http://schemas.microsoft.com/office/drawing/2014/main" id="{E6085310-C250-4B18-BBED-D933617E4B01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89" name="组合 188">
            <a:extLst>
              <a:ext uri="{FF2B5EF4-FFF2-40B4-BE49-F238E27FC236}">
                <a16:creationId xmlns:a16="http://schemas.microsoft.com/office/drawing/2014/main" id="{BA1FFC1E-FD4F-4504-9F12-A074F3087A11}"/>
              </a:ext>
            </a:extLst>
          </p:cNvPr>
          <p:cNvGrpSpPr/>
          <p:nvPr/>
        </p:nvGrpSpPr>
        <p:grpSpPr>
          <a:xfrm>
            <a:off x="8798033" y="4042398"/>
            <a:ext cx="1906221" cy="1245261"/>
            <a:chOff x="1902962" y="4567210"/>
            <a:chExt cx="1865820" cy="1245261"/>
          </a:xfrm>
        </p:grpSpPr>
        <p:sp>
          <p:nvSpPr>
            <p:cNvPr id="190" name="TextBox 7">
              <a:extLst>
                <a:ext uri="{FF2B5EF4-FFF2-40B4-BE49-F238E27FC236}">
                  <a16:creationId xmlns:a16="http://schemas.microsoft.com/office/drawing/2014/main" id="{D5592A6C-ABAD-4CEB-9BF2-00333718F298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91" name="矩形 190">
              <a:extLst>
                <a:ext uri="{FF2B5EF4-FFF2-40B4-BE49-F238E27FC236}">
                  <a16:creationId xmlns:a16="http://schemas.microsoft.com/office/drawing/2014/main" id="{97F39AFC-554C-4F54-B879-F865A385655B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92" name="组合 191">
            <a:extLst>
              <a:ext uri="{FF2B5EF4-FFF2-40B4-BE49-F238E27FC236}">
                <a16:creationId xmlns:a16="http://schemas.microsoft.com/office/drawing/2014/main" id="{1B9AA680-4C66-44CD-A333-6440C9BE1BAF}"/>
              </a:ext>
            </a:extLst>
          </p:cNvPr>
          <p:cNvGrpSpPr/>
          <p:nvPr/>
        </p:nvGrpSpPr>
        <p:grpSpPr>
          <a:xfrm>
            <a:off x="1497283" y="2815894"/>
            <a:ext cx="1906221" cy="1245261"/>
            <a:chOff x="1902962" y="4567210"/>
            <a:chExt cx="1865820" cy="1245261"/>
          </a:xfrm>
        </p:grpSpPr>
        <p:sp>
          <p:nvSpPr>
            <p:cNvPr id="193" name="TextBox 7">
              <a:extLst>
                <a:ext uri="{FF2B5EF4-FFF2-40B4-BE49-F238E27FC236}">
                  <a16:creationId xmlns:a16="http://schemas.microsoft.com/office/drawing/2014/main" id="{FD85E4E6-7513-4FFE-88EC-67659D6E279E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94" name="矩形 193">
              <a:extLst>
                <a:ext uri="{FF2B5EF4-FFF2-40B4-BE49-F238E27FC236}">
                  <a16:creationId xmlns:a16="http://schemas.microsoft.com/office/drawing/2014/main" id="{978FF8BC-8AFD-4FE8-90AF-F614456E8524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pic>
        <p:nvPicPr>
          <p:cNvPr id="195" name="图片 194">
            <a:extLst>
              <a:ext uri="{FF2B5EF4-FFF2-40B4-BE49-F238E27FC236}">
                <a16:creationId xmlns:a16="http://schemas.microsoft.com/office/drawing/2014/main" id="{B3EAEEB6-25B8-45F1-955A-3AC247A173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907" y="1799627"/>
            <a:ext cx="1248526" cy="12485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7" name="图片 196">
            <a:extLst>
              <a:ext uri="{FF2B5EF4-FFF2-40B4-BE49-F238E27FC236}">
                <a16:creationId xmlns:a16="http://schemas.microsoft.com/office/drawing/2014/main" id="{C608C18D-0942-4A68-B496-5B113E1CBC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056" y="2922754"/>
            <a:ext cx="1248526" cy="12485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8" name="图片 197">
            <a:extLst>
              <a:ext uri="{FF2B5EF4-FFF2-40B4-BE49-F238E27FC236}">
                <a16:creationId xmlns:a16="http://schemas.microsoft.com/office/drawing/2014/main" id="{8B812562-1D85-4D22-B5F0-69B39358E5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615" y="2922754"/>
            <a:ext cx="1248526" cy="12485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9" name="图片 198">
            <a:extLst>
              <a:ext uri="{FF2B5EF4-FFF2-40B4-BE49-F238E27FC236}">
                <a16:creationId xmlns:a16="http://schemas.microsoft.com/office/drawing/2014/main" id="{406B4721-83EC-48A3-A256-857017B65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365" y="4045881"/>
            <a:ext cx="1248526" cy="12485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0" name="图片 199">
            <a:extLst>
              <a:ext uri="{FF2B5EF4-FFF2-40B4-BE49-F238E27FC236}">
                <a16:creationId xmlns:a16="http://schemas.microsoft.com/office/drawing/2014/main" id="{F7C8664A-A4D2-466E-8EEC-2EBFD910B7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958" y="4045881"/>
            <a:ext cx="1248526" cy="12485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01" name="图片 200">
            <a:extLst>
              <a:ext uri="{FF2B5EF4-FFF2-40B4-BE49-F238E27FC236}">
                <a16:creationId xmlns:a16="http://schemas.microsoft.com/office/drawing/2014/main" id="{2C71DB4C-DE1B-4D88-9F0A-50C39B80C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552" y="4045881"/>
            <a:ext cx="1248526" cy="12485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C27C3E3A-F471-4C6A-B91E-CC2C0B410D96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75C5246-7F9C-42EE-B8CF-B12534A91013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210D3F2D-1757-4A5E-9359-394A71ED6A01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平行四边形 27">
            <a:extLst>
              <a:ext uri="{FF2B5EF4-FFF2-40B4-BE49-F238E27FC236}">
                <a16:creationId xmlns:a16="http://schemas.microsoft.com/office/drawing/2014/main" id="{22AFDB55-64B7-464E-B525-AFA7C18F5B25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平行四边形 28">
            <a:extLst>
              <a:ext uri="{FF2B5EF4-FFF2-40B4-BE49-F238E27FC236}">
                <a16:creationId xmlns:a16="http://schemas.microsoft.com/office/drawing/2014/main" id="{14E9A470-76C2-4C68-99CA-50DBA79A8C1B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6F078269-8106-423A-BAF3-90D88F85B859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75302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 bldLvl="0" animBg="1"/>
      <p:bldP spid="184" grpId="0" bldLvl="0" animBg="1"/>
      <p:bldP spid="185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292718B-FF56-4333-B7F7-DA1532B4277F}"/>
              </a:ext>
            </a:extLst>
          </p:cNvPr>
          <p:cNvSpPr/>
          <p:nvPr/>
        </p:nvSpPr>
        <p:spPr>
          <a:xfrm>
            <a:off x="1264512" y="1850568"/>
            <a:ext cx="1971709" cy="34004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25">
            <a:extLst>
              <a:ext uri="{FF2B5EF4-FFF2-40B4-BE49-F238E27FC236}">
                <a16:creationId xmlns:a16="http://schemas.microsoft.com/office/drawing/2014/main" id="{CE02F8C2-9E6C-4546-AA6B-6F0A456BE4E4}"/>
              </a:ext>
            </a:extLst>
          </p:cNvPr>
          <p:cNvSpPr/>
          <p:nvPr/>
        </p:nvSpPr>
        <p:spPr>
          <a:xfrm>
            <a:off x="3828268" y="1850568"/>
            <a:ext cx="1971709" cy="34004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0">
            <a:extLst>
              <a:ext uri="{FF2B5EF4-FFF2-40B4-BE49-F238E27FC236}">
                <a16:creationId xmlns:a16="http://schemas.microsoft.com/office/drawing/2014/main" id="{1587BE8E-7506-4B1D-A6AD-340C1AE4329F}"/>
              </a:ext>
            </a:extLst>
          </p:cNvPr>
          <p:cNvSpPr/>
          <p:nvPr/>
        </p:nvSpPr>
        <p:spPr>
          <a:xfrm>
            <a:off x="6392024" y="1809810"/>
            <a:ext cx="1971709" cy="34004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35">
            <a:extLst>
              <a:ext uri="{FF2B5EF4-FFF2-40B4-BE49-F238E27FC236}">
                <a16:creationId xmlns:a16="http://schemas.microsoft.com/office/drawing/2014/main" id="{4824002A-2439-4A39-A4DA-DFADAB9302CD}"/>
              </a:ext>
            </a:extLst>
          </p:cNvPr>
          <p:cNvSpPr/>
          <p:nvPr/>
        </p:nvSpPr>
        <p:spPr>
          <a:xfrm>
            <a:off x="8955779" y="1850568"/>
            <a:ext cx="1971709" cy="34004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9665C68-5507-44BD-929E-911FB7B52241}"/>
              </a:ext>
            </a:extLst>
          </p:cNvPr>
          <p:cNvSpPr/>
          <p:nvPr/>
        </p:nvSpPr>
        <p:spPr>
          <a:xfrm>
            <a:off x="839788" y="2267394"/>
            <a:ext cx="1971709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CC7592FD-DB56-407F-A0F0-9EF0DC773C93}"/>
              </a:ext>
            </a:extLst>
          </p:cNvPr>
          <p:cNvSpPr txBox="1"/>
          <p:nvPr/>
        </p:nvSpPr>
        <p:spPr>
          <a:xfrm>
            <a:off x="963867" y="225695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8E14DBB-6686-4C26-BB98-B7E1984F434C}"/>
              </a:ext>
            </a:extLst>
          </p:cNvPr>
          <p:cNvSpPr/>
          <p:nvPr/>
        </p:nvSpPr>
        <p:spPr>
          <a:xfrm>
            <a:off x="1362744" y="3550814"/>
            <a:ext cx="190622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B0393A6A-9E66-47ED-A5CB-182520B60575}"/>
              </a:ext>
            </a:extLst>
          </p:cNvPr>
          <p:cNvSpPr/>
          <p:nvPr/>
        </p:nvSpPr>
        <p:spPr>
          <a:xfrm>
            <a:off x="3403544" y="2267394"/>
            <a:ext cx="1971709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4F1CB4ED-F3DA-4037-B964-DB5A071180BC}"/>
              </a:ext>
            </a:extLst>
          </p:cNvPr>
          <p:cNvSpPr txBox="1"/>
          <p:nvPr/>
        </p:nvSpPr>
        <p:spPr>
          <a:xfrm>
            <a:off x="3527623" y="225695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B9C2966-273F-4E35-8503-F8F5833CCB53}"/>
              </a:ext>
            </a:extLst>
          </p:cNvPr>
          <p:cNvSpPr/>
          <p:nvPr/>
        </p:nvSpPr>
        <p:spPr>
          <a:xfrm>
            <a:off x="3915585" y="3550814"/>
            <a:ext cx="190622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7CC294D9-21D1-4DEE-BD17-25BC04D0AA43}"/>
              </a:ext>
            </a:extLst>
          </p:cNvPr>
          <p:cNvSpPr/>
          <p:nvPr/>
        </p:nvSpPr>
        <p:spPr>
          <a:xfrm>
            <a:off x="5967300" y="2267394"/>
            <a:ext cx="1971709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589C13A0-4AA1-4C8B-B12F-BBD6161F6C40}"/>
              </a:ext>
            </a:extLst>
          </p:cNvPr>
          <p:cNvSpPr txBox="1"/>
          <p:nvPr/>
        </p:nvSpPr>
        <p:spPr>
          <a:xfrm>
            <a:off x="6091379" y="225695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2540FED-C9ED-49C1-9577-8C6525CBA65B}"/>
              </a:ext>
            </a:extLst>
          </p:cNvPr>
          <p:cNvSpPr/>
          <p:nvPr/>
        </p:nvSpPr>
        <p:spPr>
          <a:xfrm>
            <a:off x="6468426" y="3550814"/>
            <a:ext cx="190622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E5FA157-40D5-4BDA-B139-CFCF18536FE3}"/>
              </a:ext>
            </a:extLst>
          </p:cNvPr>
          <p:cNvSpPr/>
          <p:nvPr/>
        </p:nvSpPr>
        <p:spPr>
          <a:xfrm>
            <a:off x="8531055" y="2267394"/>
            <a:ext cx="1971709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0249B58C-93B0-485B-83BF-D8C64CF59491}"/>
              </a:ext>
            </a:extLst>
          </p:cNvPr>
          <p:cNvSpPr txBox="1"/>
          <p:nvPr/>
        </p:nvSpPr>
        <p:spPr>
          <a:xfrm>
            <a:off x="8655134" y="225695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873E16B-3D81-4723-A975-190AA428C48E}"/>
              </a:ext>
            </a:extLst>
          </p:cNvPr>
          <p:cNvSpPr/>
          <p:nvPr/>
        </p:nvSpPr>
        <p:spPr>
          <a:xfrm>
            <a:off x="9021267" y="3550814"/>
            <a:ext cx="190622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4CC75DE-3E6E-4EFE-99A6-70058FDC2A1E}"/>
              </a:ext>
            </a:extLst>
          </p:cNvPr>
          <p:cNvSpPr txBox="1"/>
          <p:nvPr/>
        </p:nvSpPr>
        <p:spPr>
          <a:xfrm>
            <a:off x="1802451" y="2812020"/>
            <a:ext cx="884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n>
                  <a:solidFill>
                    <a:srgbClr val="007936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</a:t>
            </a:r>
            <a:endParaRPr lang="zh-CN" altLang="en-US" sz="4400" dirty="0">
              <a:ln>
                <a:solidFill>
                  <a:srgbClr val="007936"/>
                </a:soli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D4369C9-80B8-4B2D-813F-C97CAEBE2FFF}"/>
              </a:ext>
            </a:extLst>
          </p:cNvPr>
          <p:cNvSpPr txBox="1"/>
          <p:nvPr/>
        </p:nvSpPr>
        <p:spPr>
          <a:xfrm>
            <a:off x="6955413" y="2812020"/>
            <a:ext cx="884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n>
                  <a:solidFill>
                    <a:srgbClr val="007936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</a:t>
            </a:r>
            <a:endParaRPr lang="zh-CN" altLang="en-US" sz="4400" dirty="0">
              <a:ln>
                <a:solidFill>
                  <a:srgbClr val="007936"/>
                </a:soli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D16EA50-DD7E-4CE8-B9A8-8F1BF9F18291}"/>
              </a:ext>
            </a:extLst>
          </p:cNvPr>
          <p:cNvSpPr txBox="1"/>
          <p:nvPr/>
        </p:nvSpPr>
        <p:spPr>
          <a:xfrm>
            <a:off x="4378932" y="2812020"/>
            <a:ext cx="884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n>
                  <a:solidFill>
                    <a:srgbClr val="92D050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02</a:t>
            </a:r>
            <a:endParaRPr lang="zh-CN" altLang="en-US" sz="4400" dirty="0">
              <a:ln>
                <a:solidFill>
                  <a:srgbClr val="92D050"/>
                </a:soli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C46A234-5315-46FC-AFBC-A83DCB275262}"/>
              </a:ext>
            </a:extLst>
          </p:cNvPr>
          <p:cNvSpPr txBox="1"/>
          <p:nvPr/>
        </p:nvSpPr>
        <p:spPr>
          <a:xfrm>
            <a:off x="9531894" y="2812020"/>
            <a:ext cx="884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n>
                  <a:solidFill>
                    <a:srgbClr val="92D050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04</a:t>
            </a:r>
            <a:endParaRPr lang="zh-CN" altLang="en-US" sz="4400" dirty="0">
              <a:ln>
                <a:solidFill>
                  <a:srgbClr val="92D050"/>
                </a:soli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67F11EBC-0D56-4415-B852-2BB75F85C3F7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41AD777-122F-4B4E-95C6-E37CD3523AEE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32" name="平行四边形 31">
            <a:extLst>
              <a:ext uri="{FF2B5EF4-FFF2-40B4-BE49-F238E27FC236}">
                <a16:creationId xmlns:a16="http://schemas.microsoft.com/office/drawing/2014/main" id="{A8B45EFD-2889-4B63-A81D-8D3F6979A84F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平行四边形 32">
            <a:extLst>
              <a:ext uri="{FF2B5EF4-FFF2-40B4-BE49-F238E27FC236}">
                <a16:creationId xmlns:a16="http://schemas.microsoft.com/office/drawing/2014/main" id="{DA957800-A300-403C-AE41-FF20E5A5BD93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平行四边形 33">
            <a:extLst>
              <a:ext uri="{FF2B5EF4-FFF2-40B4-BE49-F238E27FC236}">
                <a16:creationId xmlns:a16="http://schemas.microsoft.com/office/drawing/2014/main" id="{5AF92949-A3E4-43AC-BEBA-5A986B7AD8FE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DCBDE3FB-42AC-45D8-8A9A-1A340B0F789B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19225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4" grpId="0"/>
      <p:bldP spid="16" grpId="0"/>
      <p:bldP spid="17" grpId="0"/>
      <p:bldP spid="19" grpId="0"/>
      <p:bldP spid="20" grpId="0"/>
      <p:bldP spid="23" grpId="0"/>
      <p:bldP spid="24" grpId="0"/>
      <p:bldP spid="25" grpId="0"/>
      <p:bldP spid="2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17E313C9-282F-4CA8-A88C-EB3E7290D0BF}"/>
              </a:ext>
            </a:extLst>
          </p:cNvPr>
          <p:cNvSpPr/>
          <p:nvPr/>
        </p:nvSpPr>
        <p:spPr>
          <a:xfrm>
            <a:off x="6411012" y="0"/>
            <a:ext cx="6073219" cy="6858000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3219" h="6858000">
                <a:moveTo>
                  <a:pt x="1333893" y="0"/>
                </a:moveTo>
                <a:lnTo>
                  <a:pt x="6073219" y="0"/>
                </a:lnTo>
                <a:lnTo>
                  <a:pt x="473932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24" name="图片占位符 23">
            <a:extLst>
              <a:ext uri="{FF2B5EF4-FFF2-40B4-BE49-F238E27FC236}">
                <a16:creationId xmlns:a16="http://schemas.microsoft.com/office/drawing/2014/main" id="{32433B91-BEC7-4007-8144-4EA444FEEC02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7" r="12737"/>
          <a:stretch>
            <a:fillRect/>
          </a:stretch>
        </p:blipFill>
        <p:spPr>
          <a:xfrm>
            <a:off x="2507759" y="0"/>
            <a:ext cx="5400674" cy="6858000"/>
          </a:xfrm>
          <a:custGeom>
            <a:avLst/>
            <a:gdLst>
              <a:gd name="connsiteX0" fmla="*/ 1350168 w 5400674"/>
              <a:gd name="connsiteY0" fmla="*/ 0 h 6858000"/>
              <a:gd name="connsiteX1" fmla="*/ 5400674 w 5400674"/>
              <a:gd name="connsiteY1" fmla="*/ 0 h 6858000"/>
              <a:gd name="connsiteX2" fmla="*/ 4050505 w 5400674"/>
              <a:gd name="connsiteY2" fmla="*/ 6858000 h 6858000"/>
              <a:gd name="connsiteX3" fmla="*/ 0 w 5400674"/>
              <a:gd name="connsiteY3" fmla="*/ 6858000 h 6858000"/>
              <a:gd name="connsiteX4" fmla="*/ 0 w 5400674"/>
              <a:gd name="connsiteY4" fmla="*/ 685799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674" h="6858000">
                <a:moveTo>
                  <a:pt x="1350168" y="0"/>
                </a:moveTo>
                <a:lnTo>
                  <a:pt x="5400674" y="0"/>
                </a:lnTo>
                <a:lnTo>
                  <a:pt x="4050505" y="6858000"/>
                </a:lnTo>
                <a:lnTo>
                  <a:pt x="0" y="6858000"/>
                </a:lnTo>
                <a:lnTo>
                  <a:pt x="0" y="6857995"/>
                </a:lnTo>
                <a:close/>
              </a:path>
            </a:pathLst>
          </a:custGeom>
          <a:effectLst>
            <a:outerShdw blurRad="63500" dist="38100" algn="l" rotWithShape="0">
              <a:prstClr val="black">
                <a:alpha val="50000"/>
              </a:prstClr>
            </a:outerShdw>
          </a:effectLst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620B2D1A-A0F8-4896-B778-DB7B5C71A755}"/>
              </a:ext>
            </a:extLst>
          </p:cNvPr>
          <p:cNvGrpSpPr/>
          <p:nvPr/>
        </p:nvGrpSpPr>
        <p:grpSpPr>
          <a:xfrm>
            <a:off x="7732011" y="2566362"/>
            <a:ext cx="3269364" cy="618374"/>
            <a:chOff x="7732011" y="2566362"/>
            <a:chExt cx="3269364" cy="618374"/>
          </a:xfrm>
        </p:grpSpPr>
        <p:sp>
          <p:nvSpPr>
            <p:cNvPr id="11" name="Oval 156">
              <a:extLst>
                <a:ext uri="{FF2B5EF4-FFF2-40B4-BE49-F238E27FC236}">
                  <a16:creationId xmlns:a16="http://schemas.microsoft.com/office/drawing/2014/main" id="{94ED64C1-3DE9-49CE-96B8-5458C7A4693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32011" y="2793442"/>
              <a:ext cx="164214" cy="164214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defTabSz="1371090">
                <a:defRPr/>
              </a:pPr>
              <a:endParaRPr lang="en-US" dirty="0">
                <a:solidFill>
                  <a:schemeClr val="bg1"/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ED9C807-4882-462B-BA46-97DA2B7387D4}"/>
                </a:ext>
              </a:extLst>
            </p:cNvPr>
            <p:cNvSpPr/>
            <p:nvPr/>
          </p:nvSpPr>
          <p:spPr>
            <a:xfrm>
              <a:off x="7992168" y="2566362"/>
              <a:ext cx="3009207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AF91872-9CC9-493A-B09B-88D1A7AEA81E}"/>
              </a:ext>
            </a:extLst>
          </p:cNvPr>
          <p:cNvGrpSpPr/>
          <p:nvPr/>
        </p:nvGrpSpPr>
        <p:grpSpPr>
          <a:xfrm>
            <a:off x="7580699" y="3643053"/>
            <a:ext cx="3187258" cy="618374"/>
            <a:chOff x="7732011" y="2566362"/>
            <a:chExt cx="3187258" cy="618374"/>
          </a:xfrm>
        </p:grpSpPr>
        <p:sp>
          <p:nvSpPr>
            <p:cNvPr id="16" name="Oval 156">
              <a:extLst>
                <a:ext uri="{FF2B5EF4-FFF2-40B4-BE49-F238E27FC236}">
                  <a16:creationId xmlns:a16="http://schemas.microsoft.com/office/drawing/2014/main" id="{9756AF6D-36F4-4374-8D3C-E2E9D93A3A3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32011" y="2793442"/>
              <a:ext cx="164214" cy="164214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defTabSz="1371090">
                <a:defRPr/>
              </a:pPr>
              <a:endParaRPr lang="en-US" dirty="0">
                <a:solidFill>
                  <a:schemeClr val="bg1"/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49716AA5-8AB9-4AC3-8E7F-B8B51A676649}"/>
                </a:ext>
              </a:extLst>
            </p:cNvPr>
            <p:cNvSpPr/>
            <p:nvPr/>
          </p:nvSpPr>
          <p:spPr>
            <a:xfrm>
              <a:off x="7992169" y="2566362"/>
              <a:ext cx="2927100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450A9BA-8077-44EA-BAA4-4005C67A7A12}"/>
              </a:ext>
            </a:extLst>
          </p:cNvPr>
          <p:cNvGrpSpPr/>
          <p:nvPr/>
        </p:nvGrpSpPr>
        <p:grpSpPr>
          <a:xfrm>
            <a:off x="7441464" y="4719745"/>
            <a:ext cx="3205572" cy="618374"/>
            <a:chOff x="7732011" y="2566362"/>
            <a:chExt cx="3205572" cy="618374"/>
          </a:xfrm>
        </p:grpSpPr>
        <p:sp>
          <p:nvSpPr>
            <p:cNvPr id="19" name="Oval 156">
              <a:extLst>
                <a:ext uri="{FF2B5EF4-FFF2-40B4-BE49-F238E27FC236}">
                  <a16:creationId xmlns:a16="http://schemas.microsoft.com/office/drawing/2014/main" id="{E4721DDB-20CA-4AB9-A6BA-76C75B486CC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32011" y="2793442"/>
              <a:ext cx="164214" cy="164214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defTabSz="1371090">
                <a:defRPr/>
              </a:pPr>
              <a:endParaRPr lang="en-US" dirty="0">
                <a:solidFill>
                  <a:schemeClr val="bg1"/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BDBF1AE-BB9A-46BE-94EA-C07121FE6979}"/>
                </a:ext>
              </a:extLst>
            </p:cNvPr>
            <p:cNvSpPr/>
            <p:nvPr/>
          </p:nvSpPr>
          <p:spPr>
            <a:xfrm>
              <a:off x="7992168" y="2566362"/>
              <a:ext cx="2945415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B971F1B3-1688-4BB9-A24A-C7BAF664CA0C}"/>
              </a:ext>
            </a:extLst>
          </p:cNvPr>
          <p:cNvSpPr txBox="1"/>
          <p:nvPr/>
        </p:nvSpPr>
        <p:spPr>
          <a:xfrm>
            <a:off x="7832256" y="1637631"/>
            <a:ext cx="23627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在此输入标题内容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8F799E1-CA3E-40EA-BB2E-B7F4870206C6}"/>
              </a:ext>
            </a:extLst>
          </p:cNvPr>
          <p:cNvSpPr txBox="1"/>
          <p:nvPr/>
        </p:nvSpPr>
        <p:spPr>
          <a:xfrm>
            <a:off x="7854507" y="1949008"/>
            <a:ext cx="4081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</a:rPr>
              <a:t>Your content is printed here, or by copying your text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B9BBAC1-FC67-4039-8AE5-2F64FA2350DB}"/>
              </a:ext>
            </a:extLst>
          </p:cNvPr>
          <p:cNvSpPr txBox="1"/>
          <p:nvPr/>
        </p:nvSpPr>
        <p:spPr>
          <a:xfrm>
            <a:off x="7884835" y="329910"/>
            <a:ext cx="43118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i="1" dirty="0">
                <a:solidFill>
                  <a:schemeClr val="bg1">
                    <a:alpha val="20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FOOTBALL</a:t>
            </a:r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CB2382D1-90F9-4B6F-ADD5-37C9C39FA92B}"/>
              </a:ext>
            </a:extLst>
          </p:cNvPr>
          <p:cNvSpPr/>
          <p:nvPr/>
        </p:nvSpPr>
        <p:spPr>
          <a:xfrm>
            <a:off x="56413" y="368300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F5524F8-54F4-45E0-8B88-47E0A1A1F3CC}"/>
              </a:ext>
            </a:extLst>
          </p:cNvPr>
          <p:cNvSpPr txBox="1"/>
          <p:nvPr/>
        </p:nvSpPr>
        <p:spPr>
          <a:xfrm>
            <a:off x="455388" y="365334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30" name="平行四边形 29">
            <a:extLst>
              <a:ext uri="{FF2B5EF4-FFF2-40B4-BE49-F238E27FC236}">
                <a16:creationId xmlns:a16="http://schemas.microsoft.com/office/drawing/2014/main" id="{2FEA3871-8C5E-4161-9B77-ED22471AEE44}"/>
              </a:ext>
            </a:extLst>
          </p:cNvPr>
          <p:cNvSpPr/>
          <p:nvPr/>
        </p:nvSpPr>
        <p:spPr>
          <a:xfrm>
            <a:off x="4011359" y="374288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平行四边形 30">
            <a:extLst>
              <a:ext uri="{FF2B5EF4-FFF2-40B4-BE49-F238E27FC236}">
                <a16:creationId xmlns:a16="http://schemas.microsoft.com/office/drawing/2014/main" id="{2CE8903C-FB28-4EA0-8B37-0443763C16BC}"/>
              </a:ext>
            </a:extLst>
          </p:cNvPr>
          <p:cNvSpPr/>
          <p:nvPr/>
        </p:nvSpPr>
        <p:spPr>
          <a:xfrm>
            <a:off x="4340391" y="374288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平行四边形 31">
            <a:extLst>
              <a:ext uri="{FF2B5EF4-FFF2-40B4-BE49-F238E27FC236}">
                <a16:creationId xmlns:a16="http://schemas.microsoft.com/office/drawing/2014/main" id="{59C2562B-48BA-4BD0-92A9-12200AB1E6CA}"/>
              </a:ext>
            </a:extLst>
          </p:cNvPr>
          <p:cNvSpPr/>
          <p:nvPr/>
        </p:nvSpPr>
        <p:spPr>
          <a:xfrm>
            <a:off x="4669424" y="374288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平行四边形 12">
            <a:extLst>
              <a:ext uri="{FF2B5EF4-FFF2-40B4-BE49-F238E27FC236}">
                <a16:creationId xmlns:a16="http://schemas.microsoft.com/office/drawing/2014/main" id="{DF2E558C-7600-4ACF-8EF8-173DFC2BB7EE}"/>
              </a:ext>
            </a:extLst>
          </p:cNvPr>
          <p:cNvSpPr/>
          <p:nvPr/>
        </p:nvSpPr>
        <p:spPr>
          <a:xfrm>
            <a:off x="1948081" y="2219359"/>
            <a:ext cx="1316978" cy="4638641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32375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120CDD7F-0F2C-42C9-A93C-8E6F7ACEC74F}"/>
              </a:ext>
            </a:extLst>
          </p:cNvPr>
          <p:cNvSpPr/>
          <p:nvPr/>
        </p:nvSpPr>
        <p:spPr>
          <a:xfrm>
            <a:off x="5390656" y="-3309580"/>
            <a:ext cx="9004074" cy="10167580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3219" h="6858000">
                <a:moveTo>
                  <a:pt x="1333893" y="0"/>
                </a:moveTo>
                <a:lnTo>
                  <a:pt x="6073219" y="0"/>
                </a:lnTo>
                <a:lnTo>
                  <a:pt x="47393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59AE4018-0EC4-4094-906D-E96CDEC884D0}"/>
              </a:ext>
            </a:extLst>
          </p:cNvPr>
          <p:cNvSpPr/>
          <p:nvPr/>
        </p:nvSpPr>
        <p:spPr>
          <a:xfrm>
            <a:off x="4708571" y="4709816"/>
            <a:ext cx="2774857" cy="857800"/>
          </a:xfrm>
          <a:prstGeom prst="ellipse">
            <a:avLst/>
          </a:prstGeom>
          <a:ln>
            <a:noFill/>
          </a:ln>
          <a:effectLst>
            <a:outerShdw blurRad="127000" dist="63500" dir="2700000" algn="tl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AB1FD65-0981-400B-8AEF-3613BFA2E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771" y="2131702"/>
            <a:ext cx="3454845" cy="3454845"/>
          </a:xfrm>
          <a:prstGeom prst="rect">
            <a:avLst/>
          </a:prstGeom>
          <a:effectLst>
            <a:outerShdw blurRad="2540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Right Arrow 27">
            <a:extLst>
              <a:ext uri="{FF2B5EF4-FFF2-40B4-BE49-F238E27FC236}">
                <a16:creationId xmlns:a16="http://schemas.microsoft.com/office/drawing/2014/main" id="{5740BCF9-F83B-44BE-BB55-77DB887E8F47}"/>
              </a:ext>
            </a:extLst>
          </p:cNvPr>
          <p:cNvSpPr/>
          <p:nvPr/>
        </p:nvSpPr>
        <p:spPr>
          <a:xfrm>
            <a:off x="8161377" y="2697885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sp>
        <p:nvSpPr>
          <p:cNvPr id="4" name="Right Arrow 26">
            <a:extLst>
              <a:ext uri="{FF2B5EF4-FFF2-40B4-BE49-F238E27FC236}">
                <a16:creationId xmlns:a16="http://schemas.microsoft.com/office/drawing/2014/main" id="{017222C8-39DF-4D15-B692-69E33726F463}"/>
              </a:ext>
            </a:extLst>
          </p:cNvPr>
          <p:cNvSpPr/>
          <p:nvPr/>
        </p:nvSpPr>
        <p:spPr>
          <a:xfrm flipH="1">
            <a:off x="3076699" y="3949857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grpSp>
        <p:nvGrpSpPr>
          <p:cNvPr id="5" name="Group 12">
            <a:extLst>
              <a:ext uri="{FF2B5EF4-FFF2-40B4-BE49-F238E27FC236}">
                <a16:creationId xmlns:a16="http://schemas.microsoft.com/office/drawing/2014/main" id="{2E0019B9-D379-473C-AD5C-D77B340627E6}"/>
              </a:ext>
            </a:extLst>
          </p:cNvPr>
          <p:cNvGrpSpPr/>
          <p:nvPr/>
        </p:nvGrpSpPr>
        <p:grpSpPr>
          <a:xfrm>
            <a:off x="3711743" y="3429000"/>
            <a:ext cx="1501696" cy="1501696"/>
            <a:chOff x="3762262" y="2135688"/>
            <a:chExt cx="1501696" cy="1501696"/>
          </a:xfrm>
        </p:grpSpPr>
        <p:sp>
          <p:nvSpPr>
            <p:cNvPr id="6" name="Oval 8">
              <a:extLst>
                <a:ext uri="{FF2B5EF4-FFF2-40B4-BE49-F238E27FC236}">
                  <a16:creationId xmlns:a16="http://schemas.microsoft.com/office/drawing/2014/main" id="{F09DC5F0-546C-40E3-BD34-EB211A71DEB6}"/>
                </a:ext>
              </a:extLst>
            </p:cNvPr>
            <p:cNvSpPr/>
            <p:nvPr/>
          </p:nvSpPr>
          <p:spPr>
            <a:xfrm>
              <a:off x="4088450" y="2456414"/>
              <a:ext cx="860246" cy="86024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9144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3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Bebas Neue" charset="0"/>
                </a:rPr>
                <a:t>01</a:t>
              </a:r>
            </a:p>
          </p:txBody>
        </p:sp>
        <p:sp>
          <p:nvSpPr>
            <p:cNvPr id="7" name="Oval 9">
              <a:extLst>
                <a:ext uri="{FF2B5EF4-FFF2-40B4-BE49-F238E27FC236}">
                  <a16:creationId xmlns:a16="http://schemas.microsoft.com/office/drawing/2014/main" id="{F81E6BB3-7248-4286-AF97-9FF772040767}"/>
                </a:ext>
              </a:extLst>
            </p:cNvPr>
            <p:cNvSpPr/>
            <p:nvPr/>
          </p:nvSpPr>
          <p:spPr>
            <a:xfrm>
              <a:off x="3977184" y="2345148"/>
              <a:ext cx="1082776" cy="1082776"/>
            </a:xfrm>
            <a:prstGeom prst="ellipse">
              <a:avLst/>
            </a:prstGeom>
            <a:noFill/>
            <a:ln w="50800">
              <a:solidFill>
                <a:schemeClr val="accent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  <p:sp>
          <p:nvSpPr>
            <p:cNvPr id="8" name="Oval 10">
              <a:extLst>
                <a:ext uri="{FF2B5EF4-FFF2-40B4-BE49-F238E27FC236}">
                  <a16:creationId xmlns:a16="http://schemas.microsoft.com/office/drawing/2014/main" id="{91EC217F-7A86-43BB-8DA5-8709B9045D7D}"/>
                </a:ext>
              </a:extLst>
            </p:cNvPr>
            <p:cNvSpPr/>
            <p:nvPr/>
          </p:nvSpPr>
          <p:spPr>
            <a:xfrm>
              <a:off x="3847352" y="2220778"/>
              <a:ext cx="1331517" cy="1331517"/>
            </a:xfrm>
            <a:prstGeom prst="ellipse">
              <a:avLst/>
            </a:prstGeom>
            <a:noFill/>
            <a:ln>
              <a:solidFill>
                <a:schemeClr val="accent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  <p:sp>
          <p:nvSpPr>
            <p:cNvPr id="9" name="Oval 11">
              <a:extLst>
                <a:ext uri="{FF2B5EF4-FFF2-40B4-BE49-F238E27FC236}">
                  <a16:creationId xmlns:a16="http://schemas.microsoft.com/office/drawing/2014/main" id="{75CC7566-CDFB-4F00-B309-6974CEAF1723}"/>
                </a:ext>
              </a:extLst>
            </p:cNvPr>
            <p:cNvSpPr/>
            <p:nvPr/>
          </p:nvSpPr>
          <p:spPr>
            <a:xfrm>
              <a:off x="3762262" y="2135688"/>
              <a:ext cx="1501696" cy="1501696"/>
            </a:xfrm>
            <a:prstGeom prst="ellipse">
              <a:avLst/>
            </a:prstGeom>
            <a:noFill/>
            <a:ln>
              <a:solidFill>
                <a:schemeClr val="accent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</p:grpSp>
      <p:grpSp>
        <p:nvGrpSpPr>
          <p:cNvPr id="10" name="Group 13">
            <a:extLst>
              <a:ext uri="{FF2B5EF4-FFF2-40B4-BE49-F238E27FC236}">
                <a16:creationId xmlns:a16="http://schemas.microsoft.com/office/drawing/2014/main" id="{4D18C759-92F8-4787-BD9D-2D99D0F09700}"/>
              </a:ext>
            </a:extLst>
          </p:cNvPr>
          <p:cNvGrpSpPr/>
          <p:nvPr/>
        </p:nvGrpSpPr>
        <p:grpSpPr>
          <a:xfrm>
            <a:off x="4510543" y="1706640"/>
            <a:ext cx="1501696" cy="1501696"/>
            <a:chOff x="3762262" y="2135688"/>
            <a:chExt cx="1501696" cy="1501696"/>
          </a:xfrm>
        </p:grpSpPr>
        <p:sp>
          <p:nvSpPr>
            <p:cNvPr id="11" name="Oval 14">
              <a:extLst>
                <a:ext uri="{FF2B5EF4-FFF2-40B4-BE49-F238E27FC236}">
                  <a16:creationId xmlns:a16="http://schemas.microsoft.com/office/drawing/2014/main" id="{E818D994-5017-4E1F-8BB5-E942C2B5F908}"/>
                </a:ext>
              </a:extLst>
            </p:cNvPr>
            <p:cNvSpPr/>
            <p:nvPr/>
          </p:nvSpPr>
          <p:spPr>
            <a:xfrm>
              <a:off x="4088450" y="2456414"/>
              <a:ext cx="860246" cy="860246"/>
            </a:xfrm>
            <a:prstGeom prst="ellipse">
              <a:avLst/>
            </a:prstGeom>
            <a:solidFill>
              <a:srgbClr val="0079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9144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30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02</a:t>
              </a:r>
            </a:p>
          </p:txBody>
        </p:sp>
        <p:sp>
          <p:nvSpPr>
            <p:cNvPr id="12" name="Oval 15">
              <a:extLst>
                <a:ext uri="{FF2B5EF4-FFF2-40B4-BE49-F238E27FC236}">
                  <a16:creationId xmlns:a16="http://schemas.microsoft.com/office/drawing/2014/main" id="{5A123CE9-3056-4703-9182-384C7F97E448}"/>
                </a:ext>
              </a:extLst>
            </p:cNvPr>
            <p:cNvSpPr/>
            <p:nvPr/>
          </p:nvSpPr>
          <p:spPr>
            <a:xfrm>
              <a:off x="3977184" y="2345148"/>
              <a:ext cx="1082776" cy="1082776"/>
            </a:xfrm>
            <a:prstGeom prst="ellipse">
              <a:avLst/>
            </a:prstGeom>
            <a:noFill/>
            <a:ln w="50800">
              <a:solidFill>
                <a:srgbClr val="007936">
                  <a:alpha val="6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  <p:sp>
          <p:nvSpPr>
            <p:cNvPr id="13" name="Oval 16">
              <a:extLst>
                <a:ext uri="{FF2B5EF4-FFF2-40B4-BE49-F238E27FC236}">
                  <a16:creationId xmlns:a16="http://schemas.microsoft.com/office/drawing/2014/main" id="{D4F9CC2D-7195-4C1E-8AAC-95119CDE1E7E}"/>
                </a:ext>
              </a:extLst>
            </p:cNvPr>
            <p:cNvSpPr/>
            <p:nvPr/>
          </p:nvSpPr>
          <p:spPr>
            <a:xfrm>
              <a:off x="3847352" y="2220778"/>
              <a:ext cx="1331517" cy="1331517"/>
            </a:xfrm>
            <a:prstGeom prst="ellipse">
              <a:avLst/>
            </a:prstGeom>
            <a:noFill/>
            <a:ln>
              <a:solidFill>
                <a:srgbClr val="007936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  <p:sp>
          <p:nvSpPr>
            <p:cNvPr id="14" name="Oval 17">
              <a:extLst>
                <a:ext uri="{FF2B5EF4-FFF2-40B4-BE49-F238E27FC236}">
                  <a16:creationId xmlns:a16="http://schemas.microsoft.com/office/drawing/2014/main" id="{4368DEA5-4962-4A18-8983-27FB532E32CB}"/>
                </a:ext>
              </a:extLst>
            </p:cNvPr>
            <p:cNvSpPr/>
            <p:nvPr/>
          </p:nvSpPr>
          <p:spPr>
            <a:xfrm>
              <a:off x="3762262" y="2135688"/>
              <a:ext cx="1501696" cy="1501696"/>
            </a:xfrm>
            <a:prstGeom prst="ellipse">
              <a:avLst/>
            </a:prstGeom>
            <a:noFill/>
            <a:ln>
              <a:solidFill>
                <a:srgbClr val="007936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</p:grpSp>
      <p:grpSp>
        <p:nvGrpSpPr>
          <p:cNvPr id="15" name="Group 18">
            <a:extLst>
              <a:ext uri="{FF2B5EF4-FFF2-40B4-BE49-F238E27FC236}">
                <a16:creationId xmlns:a16="http://schemas.microsoft.com/office/drawing/2014/main" id="{AF0781CC-11E2-4264-8AF6-DE02A2A6A9BB}"/>
              </a:ext>
            </a:extLst>
          </p:cNvPr>
          <p:cNvGrpSpPr/>
          <p:nvPr/>
        </p:nvGrpSpPr>
        <p:grpSpPr>
          <a:xfrm>
            <a:off x="6674135" y="2248028"/>
            <a:ext cx="1501696" cy="1501696"/>
            <a:chOff x="3762262" y="2135688"/>
            <a:chExt cx="1501696" cy="1501696"/>
          </a:xfrm>
        </p:grpSpPr>
        <p:sp>
          <p:nvSpPr>
            <p:cNvPr id="16" name="Oval 19">
              <a:extLst>
                <a:ext uri="{FF2B5EF4-FFF2-40B4-BE49-F238E27FC236}">
                  <a16:creationId xmlns:a16="http://schemas.microsoft.com/office/drawing/2014/main" id="{DAC05BFB-E6D7-4DC9-A86E-963E7E8C6420}"/>
                </a:ext>
              </a:extLst>
            </p:cNvPr>
            <p:cNvSpPr/>
            <p:nvPr/>
          </p:nvSpPr>
          <p:spPr>
            <a:xfrm>
              <a:off x="4088450" y="2456414"/>
              <a:ext cx="860246" cy="86024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91440" rtlCol="0" anchor="ctr"/>
            <a:lstStyle/>
            <a:p>
              <a:pPr algn="ctr">
                <a:lnSpc>
                  <a:spcPct val="60000"/>
                </a:lnSpc>
                <a:defRPr/>
              </a:pPr>
              <a:r>
                <a:rPr lang="en-US" sz="30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03</a:t>
              </a:r>
            </a:p>
          </p:txBody>
        </p:sp>
        <p:sp>
          <p:nvSpPr>
            <p:cNvPr id="17" name="Oval 20">
              <a:extLst>
                <a:ext uri="{FF2B5EF4-FFF2-40B4-BE49-F238E27FC236}">
                  <a16:creationId xmlns:a16="http://schemas.microsoft.com/office/drawing/2014/main" id="{6640C974-E4A7-4E66-A6E3-C331382A30DE}"/>
                </a:ext>
              </a:extLst>
            </p:cNvPr>
            <p:cNvSpPr/>
            <p:nvPr/>
          </p:nvSpPr>
          <p:spPr>
            <a:xfrm>
              <a:off x="3977184" y="2345148"/>
              <a:ext cx="1082776" cy="1082776"/>
            </a:xfrm>
            <a:prstGeom prst="ellipse">
              <a:avLst/>
            </a:prstGeom>
            <a:noFill/>
            <a:ln w="50800">
              <a:solidFill>
                <a:schemeClr val="accent3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  <p:sp>
          <p:nvSpPr>
            <p:cNvPr id="18" name="Oval 21">
              <a:extLst>
                <a:ext uri="{FF2B5EF4-FFF2-40B4-BE49-F238E27FC236}">
                  <a16:creationId xmlns:a16="http://schemas.microsoft.com/office/drawing/2014/main" id="{C7003A5E-FAB4-48C6-B69A-0E06B817505B}"/>
                </a:ext>
              </a:extLst>
            </p:cNvPr>
            <p:cNvSpPr/>
            <p:nvPr/>
          </p:nvSpPr>
          <p:spPr>
            <a:xfrm>
              <a:off x="3847352" y="2220778"/>
              <a:ext cx="1331517" cy="1331517"/>
            </a:xfrm>
            <a:prstGeom prst="ellipse">
              <a:avLst/>
            </a:prstGeom>
            <a:noFill/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  <p:sp>
          <p:nvSpPr>
            <p:cNvPr id="19" name="Oval 22">
              <a:extLst>
                <a:ext uri="{FF2B5EF4-FFF2-40B4-BE49-F238E27FC236}">
                  <a16:creationId xmlns:a16="http://schemas.microsoft.com/office/drawing/2014/main" id="{3DF32947-496B-4D1B-A014-F0B48EF0E703}"/>
                </a:ext>
              </a:extLst>
            </p:cNvPr>
            <p:cNvSpPr/>
            <p:nvPr/>
          </p:nvSpPr>
          <p:spPr>
            <a:xfrm>
              <a:off x="3762262" y="2135688"/>
              <a:ext cx="1501696" cy="1501696"/>
            </a:xfrm>
            <a:prstGeom prst="ellipse">
              <a:avLst/>
            </a:prstGeom>
            <a:noFill/>
            <a:ln>
              <a:solidFill>
                <a:schemeClr val="accent3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charset="0"/>
                <a:ea typeface="Bebas Neue" charset="0"/>
                <a:cs typeface="Bebas Neue" charset="0"/>
              </a:endParaRPr>
            </a:p>
          </p:txBody>
        </p:sp>
      </p:grpSp>
      <p:sp>
        <p:nvSpPr>
          <p:cNvPr id="20" name="Right Arrow 23">
            <a:extLst>
              <a:ext uri="{FF2B5EF4-FFF2-40B4-BE49-F238E27FC236}">
                <a16:creationId xmlns:a16="http://schemas.microsoft.com/office/drawing/2014/main" id="{E0FE7492-E072-4EEB-9AFE-9DA38770D808}"/>
              </a:ext>
            </a:extLst>
          </p:cNvPr>
          <p:cNvSpPr/>
          <p:nvPr/>
        </p:nvSpPr>
        <p:spPr>
          <a:xfrm>
            <a:off x="5887176" y="1465082"/>
            <a:ext cx="876143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alpha val="51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charset="0"/>
              <a:ea typeface="+mn-ea"/>
              <a:cs typeface="+mn-cs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3C93726-0FD2-407F-89F3-75481C54D5DE}"/>
              </a:ext>
            </a:extLst>
          </p:cNvPr>
          <p:cNvGrpSpPr/>
          <p:nvPr/>
        </p:nvGrpSpPr>
        <p:grpSpPr>
          <a:xfrm>
            <a:off x="1051569" y="3836170"/>
            <a:ext cx="1906221" cy="1245261"/>
            <a:chOff x="1902962" y="4567210"/>
            <a:chExt cx="1865820" cy="1245261"/>
          </a:xfrm>
        </p:grpSpPr>
        <p:sp>
          <p:nvSpPr>
            <p:cNvPr id="25" name="TextBox 7">
              <a:extLst>
                <a:ext uri="{FF2B5EF4-FFF2-40B4-BE49-F238E27FC236}">
                  <a16:creationId xmlns:a16="http://schemas.microsoft.com/office/drawing/2014/main" id="{62A0648B-C7A9-41C0-AADE-DD83D0FA751E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44C0E37F-F643-4B55-9B35-87DE1EAEBD11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EB7F1F6-12A1-407D-97F7-0E310BA79A7F}"/>
              </a:ext>
            </a:extLst>
          </p:cNvPr>
          <p:cNvGrpSpPr/>
          <p:nvPr/>
        </p:nvGrpSpPr>
        <p:grpSpPr>
          <a:xfrm>
            <a:off x="9259432" y="2541428"/>
            <a:ext cx="1906221" cy="1245261"/>
            <a:chOff x="1902962" y="4567210"/>
            <a:chExt cx="1865820" cy="1245261"/>
          </a:xfrm>
        </p:grpSpPr>
        <p:sp>
          <p:nvSpPr>
            <p:cNvPr id="28" name="TextBox 7">
              <a:extLst>
                <a:ext uri="{FF2B5EF4-FFF2-40B4-BE49-F238E27FC236}">
                  <a16:creationId xmlns:a16="http://schemas.microsoft.com/office/drawing/2014/main" id="{E5BD68C7-4512-40E9-A712-8E2A458FD927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9EF921D7-0000-4DEF-9DE7-7BFD0944E358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AC7FFDD-18A6-4ED9-BE4D-1714FC56751E}"/>
              </a:ext>
            </a:extLst>
          </p:cNvPr>
          <p:cNvGrpSpPr/>
          <p:nvPr/>
        </p:nvGrpSpPr>
        <p:grpSpPr>
          <a:xfrm>
            <a:off x="6889058" y="1220722"/>
            <a:ext cx="3794507" cy="969540"/>
            <a:chOff x="1105300" y="4531428"/>
            <a:chExt cx="3714085" cy="969540"/>
          </a:xfrm>
        </p:grpSpPr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9D9B37BF-91AC-43D8-9EEE-99DAD5109B75}"/>
                </a:ext>
              </a:extLst>
            </p:cNvPr>
            <p:cNvSpPr txBox="1"/>
            <p:nvPr/>
          </p:nvSpPr>
          <p:spPr>
            <a:xfrm>
              <a:off x="1105300" y="4531428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FD8C4B46-D33D-47A7-B8FA-F0F136E0F775}"/>
                </a:ext>
              </a:extLst>
            </p:cNvPr>
            <p:cNvSpPr/>
            <p:nvPr/>
          </p:nvSpPr>
          <p:spPr>
            <a:xfrm>
              <a:off x="1117426" y="4882594"/>
              <a:ext cx="3701959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D970B06F-03AA-4F8E-90E6-D211FCFCB09F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8FACBFD-0ECA-405A-8BFC-3ACA6FDE6D6D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40" name="平行四边形 39">
            <a:extLst>
              <a:ext uri="{FF2B5EF4-FFF2-40B4-BE49-F238E27FC236}">
                <a16:creationId xmlns:a16="http://schemas.microsoft.com/office/drawing/2014/main" id="{077548F3-29B9-4F27-A522-F70BD723A018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平行四边形 40">
            <a:extLst>
              <a:ext uri="{FF2B5EF4-FFF2-40B4-BE49-F238E27FC236}">
                <a16:creationId xmlns:a16="http://schemas.microsoft.com/office/drawing/2014/main" id="{5147B640-9064-43BE-9E23-F67E216560E0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平行四边形 41">
            <a:extLst>
              <a:ext uri="{FF2B5EF4-FFF2-40B4-BE49-F238E27FC236}">
                <a16:creationId xmlns:a16="http://schemas.microsoft.com/office/drawing/2014/main" id="{CA29B67B-44B6-47F0-AD95-14C5999099C1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A1055DA2-6737-459F-9BF4-075CC4A6C4EF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87448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bldLvl="0" animBg="1"/>
      <p:bldP spid="20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30A72F3-256F-4602-B7FD-1ECC1C1CD4A9}"/>
              </a:ext>
            </a:extLst>
          </p:cNvPr>
          <p:cNvSpPr txBox="1"/>
          <p:nvPr/>
        </p:nvSpPr>
        <p:spPr>
          <a:xfrm>
            <a:off x="927880" y="566073"/>
            <a:ext cx="520463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i="1" dirty="0">
                <a:ln w="38100">
                  <a:solidFill>
                    <a:srgbClr val="007936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04</a:t>
            </a:r>
            <a:endParaRPr lang="zh-CN" altLang="en-US" sz="30000" i="1" dirty="0">
              <a:ln w="38100">
                <a:solidFill>
                  <a:srgbClr val="007936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E1B52ABB-D6AD-4FB9-9E6A-B60FF2750E4E}"/>
              </a:ext>
            </a:extLst>
          </p:cNvPr>
          <p:cNvSpPr/>
          <p:nvPr/>
        </p:nvSpPr>
        <p:spPr>
          <a:xfrm>
            <a:off x="1264092" y="4039319"/>
            <a:ext cx="2220265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" name="平行四边形 12">
            <a:extLst>
              <a:ext uri="{FF2B5EF4-FFF2-40B4-BE49-F238E27FC236}">
                <a16:creationId xmlns:a16="http://schemas.microsoft.com/office/drawing/2014/main" id="{03862F57-5680-4356-B584-A372F81AF81E}"/>
              </a:ext>
            </a:extLst>
          </p:cNvPr>
          <p:cNvSpPr/>
          <p:nvPr/>
        </p:nvSpPr>
        <p:spPr>
          <a:xfrm>
            <a:off x="8813357" y="445674"/>
            <a:ext cx="1924181" cy="6412327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664725 w 1384171"/>
              <a:gd name="connsiteY3" fmla="*/ 3164264 h 3164265"/>
              <a:gd name="connsiteX4" fmla="*/ 0 w 1384171"/>
              <a:gd name="connsiteY4" fmla="*/ 3164265 h 3164265"/>
              <a:gd name="connsiteX0" fmla="*/ 0 w 1286339"/>
              <a:gd name="connsiteY0" fmla="*/ 3168923 h 3168923"/>
              <a:gd name="connsiteX1" fmla="*/ 617063 w 1286339"/>
              <a:gd name="connsiteY1" fmla="*/ 4658 h 3168923"/>
              <a:gd name="connsiteX2" fmla="*/ 1286339 w 1286339"/>
              <a:gd name="connsiteY2" fmla="*/ 0 h 3168923"/>
              <a:gd name="connsiteX3" fmla="*/ 664725 w 1286339"/>
              <a:gd name="connsiteY3" fmla="*/ 3168922 h 3168923"/>
              <a:gd name="connsiteX4" fmla="*/ 0 w 1286339"/>
              <a:gd name="connsiteY4" fmla="*/ 3168923 h 3168923"/>
              <a:gd name="connsiteX0" fmla="*/ 0 w 1002161"/>
              <a:gd name="connsiteY0" fmla="*/ 3164265 h 3164265"/>
              <a:gd name="connsiteX1" fmla="*/ 617063 w 1002161"/>
              <a:gd name="connsiteY1" fmla="*/ 0 h 3164265"/>
              <a:gd name="connsiteX2" fmla="*/ 1002161 w 1002161"/>
              <a:gd name="connsiteY2" fmla="*/ 1 h 3164265"/>
              <a:gd name="connsiteX3" fmla="*/ 664725 w 1002161"/>
              <a:gd name="connsiteY3" fmla="*/ 3164264 h 3164265"/>
              <a:gd name="connsiteX4" fmla="*/ 0 w 1002161"/>
              <a:gd name="connsiteY4" fmla="*/ 3164265 h 3164265"/>
              <a:gd name="connsiteX0" fmla="*/ 0 w 1002161"/>
              <a:gd name="connsiteY0" fmla="*/ 3164265 h 3164265"/>
              <a:gd name="connsiteX1" fmla="*/ 617063 w 1002161"/>
              <a:gd name="connsiteY1" fmla="*/ 0 h 3164265"/>
              <a:gd name="connsiteX2" fmla="*/ 1002161 w 1002161"/>
              <a:gd name="connsiteY2" fmla="*/ 1 h 3164265"/>
              <a:gd name="connsiteX3" fmla="*/ 459744 w 1002161"/>
              <a:gd name="connsiteY3" fmla="*/ 3164264 h 3164265"/>
              <a:gd name="connsiteX4" fmla="*/ 0 w 1002161"/>
              <a:gd name="connsiteY4" fmla="*/ 3164265 h 3164265"/>
              <a:gd name="connsiteX0" fmla="*/ 0 w 1002161"/>
              <a:gd name="connsiteY0" fmla="*/ 3164265 h 3168922"/>
              <a:gd name="connsiteX1" fmla="*/ 617063 w 1002161"/>
              <a:gd name="connsiteY1" fmla="*/ 0 h 3168922"/>
              <a:gd name="connsiteX2" fmla="*/ 1002161 w 1002161"/>
              <a:gd name="connsiteY2" fmla="*/ 1 h 3168922"/>
              <a:gd name="connsiteX3" fmla="*/ 459744 w 1002161"/>
              <a:gd name="connsiteY3" fmla="*/ 3168922 h 3168922"/>
              <a:gd name="connsiteX4" fmla="*/ 0 w 1002161"/>
              <a:gd name="connsiteY4" fmla="*/ 3164265 h 3168922"/>
              <a:gd name="connsiteX0" fmla="*/ 0 w 1002161"/>
              <a:gd name="connsiteY0" fmla="*/ 3164265 h 3168922"/>
              <a:gd name="connsiteX1" fmla="*/ 617063 w 1002161"/>
              <a:gd name="connsiteY1" fmla="*/ 0 h 3168922"/>
              <a:gd name="connsiteX2" fmla="*/ 1002161 w 1002161"/>
              <a:gd name="connsiteY2" fmla="*/ 1 h 3168922"/>
              <a:gd name="connsiteX3" fmla="*/ 338619 w 1002161"/>
              <a:gd name="connsiteY3" fmla="*/ 3168922 h 3168922"/>
              <a:gd name="connsiteX4" fmla="*/ 0 w 1002161"/>
              <a:gd name="connsiteY4" fmla="*/ 3164265 h 3168922"/>
              <a:gd name="connsiteX0" fmla="*/ 0 w 950916"/>
              <a:gd name="connsiteY0" fmla="*/ 3164265 h 3168922"/>
              <a:gd name="connsiteX1" fmla="*/ 617063 w 950916"/>
              <a:gd name="connsiteY1" fmla="*/ 0 h 3168922"/>
              <a:gd name="connsiteX2" fmla="*/ 950916 w 950916"/>
              <a:gd name="connsiteY2" fmla="*/ 1 h 3168922"/>
              <a:gd name="connsiteX3" fmla="*/ 338619 w 950916"/>
              <a:gd name="connsiteY3" fmla="*/ 3168922 h 3168922"/>
              <a:gd name="connsiteX4" fmla="*/ 0 w 950916"/>
              <a:gd name="connsiteY4" fmla="*/ 3164265 h 3168922"/>
              <a:gd name="connsiteX0" fmla="*/ 0 w 950916"/>
              <a:gd name="connsiteY0" fmla="*/ 3173583 h 3173583"/>
              <a:gd name="connsiteX1" fmla="*/ 617063 w 950916"/>
              <a:gd name="connsiteY1" fmla="*/ 0 h 3173583"/>
              <a:gd name="connsiteX2" fmla="*/ 950916 w 950916"/>
              <a:gd name="connsiteY2" fmla="*/ 1 h 3173583"/>
              <a:gd name="connsiteX3" fmla="*/ 338619 w 950916"/>
              <a:gd name="connsiteY3" fmla="*/ 3168922 h 3173583"/>
              <a:gd name="connsiteX4" fmla="*/ 0 w 950916"/>
              <a:gd name="connsiteY4" fmla="*/ 3173583 h 3173583"/>
              <a:gd name="connsiteX0" fmla="*/ 0 w 950916"/>
              <a:gd name="connsiteY0" fmla="*/ 3168924 h 3168924"/>
              <a:gd name="connsiteX1" fmla="*/ 617063 w 950916"/>
              <a:gd name="connsiteY1" fmla="*/ 0 h 3168924"/>
              <a:gd name="connsiteX2" fmla="*/ 950916 w 950916"/>
              <a:gd name="connsiteY2" fmla="*/ 1 h 3168924"/>
              <a:gd name="connsiteX3" fmla="*/ 338619 w 950916"/>
              <a:gd name="connsiteY3" fmla="*/ 3168922 h 3168924"/>
              <a:gd name="connsiteX4" fmla="*/ 0 w 950916"/>
              <a:gd name="connsiteY4" fmla="*/ 3168924 h 3168924"/>
              <a:gd name="connsiteX0" fmla="*/ 0 w 950916"/>
              <a:gd name="connsiteY0" fmla="*/ 3168924 h 3168924"/>
              <a:gd name="connsiteX1" fmla="*/ 617063 w 950916"/>
              <a:gd name="connsiteY1" fmla="*/ 0 h 3168924"/>
              <a:gd name="connsiteX2" fmla="*/ 950916 w 950916"/>
              <a:gd name="connsiteY2" fmla="*/ 1 h 3168924"/>
              <a:gd name="connsiteX3" fmla="*/ 338619 w 950916"/>
              <a:gd name="connsiteY3" fmla="*/ 3168922 h 3168924"/>
              <a:gd name="connsiteX4" fmla="*/ 0 w 950916"/>
              <a:gd name="connsiteY4" fmla="*/ 3168924 h 316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916" h="3168924">
                <a:moveTo>
                  <a:pt x="0" y="3168924"/>
                </a:moveTo>
                <a:lnTo>
                  <a:pt x="617063" y="0"/>
                </a:lnTo>
                <a:lnTo>
                  <a:pt x="950916" y="1"/>
                </a:lnTo>
                <a:lnTo>
                  <a:pt x="338619" y="3168922"/>
                </a:lnTo>
                <a:lnTo>
                  <a:pt x="0" y="316892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平行四边形 12">
            <a:extLst>
              <a:ext uri="{FF2B5EF4-FFF2-40B4-BE49-F238E27FC236}">
                <a16:creationId xmlns:a16="http://schemas.microsoft.com/office/drawing/2014/main" id="{DEC727D2-0FDC-49DC-AE3D-75308AFFB8F0}"/>
              </a:ext>
            </a:extLst>
          </p:cNvPr>
          <p:cNvSpPr/>
          <p:nvPr/>
        </p:nvSpPr>
        <p:spPr>
          <a:xfrm>
            <a:off x="10383497" y="445674"/>
            <a:ext cx="874999" cy="3081910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F209AC6-011A-41E4-842A-BB3D2930EBB1}"/>
              </a:ext>
            </a:extLst>
          </p:cNvPr>
          <p:cNvSpPr/>
          <p:nvPr/>
        </p:nvSpPr>
        <p:spPr>
          <a:xfrm>
            <a:off x="1180911" y="4418555"/>
            <a:ext cx="4757721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请在此处添加具体内容，文字尽量言简意赅简单说明即可，不必过于繁琐，注意板面美观度。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9170356-00AD-42F7-A80A-A262571EE956}"/>
              </a:ext>
            </a:extLst>
          </p:cNvPr>
          <p:cNvSpPr txBox="1"/>
          <p:nvPr/>
        </p:nvSpPr>
        <p:spPr>
          <a:xfrm>
            <a:off x="1435507" y="4015272"/>
            <a:ext cx="18774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dirty="0">
                <a:solidFill>
                  <a:schemeClr val="bg1"/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59CF8DC-1186-478E-8744-988748736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56" r="6161"/>
          <a:stretch>
            <a:fillRect/>
          </a:stretch>
        </p:blipFill>
        <p:spPr>
          <a:xfrm>
            <a:off x="6534042" y="0"/>
            <a:ext cx="4040952" cy="5509968"/>
          </a:xfrm>
          <a:custGeom>
            <a:avLst/>
            <a:gdLst>
              <a:gd name="connsiteX0" fmla="*/ 1073869 w 4040952"/>
              <a:gd name="connsiteY0" fmla="*/ 0 h 5509968"/>
              <a:gd name="connsiteX1" fmla="*/ 4040952 w 4040952"/>
              <a:gd name="connsiteY1" fmla="*/ 0 h 5509968"/>
              <a:gd name="connsiteX2" fmla="*/ 2967083 w 4040952"/>
              <a:gd name="connsiteY2" fmla="*/ 5509968 h 5509968"/>
              <a:gd name="connsiteX3" fmla="*/ 0 w 4040952"/>
              <a:gd name="connsiteY3" fmla="*/ 5509968 h 550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0952" h="5509968">
                <a:moveTo>
                  <a:pt x="1073869" y="0"/>
                </a:moveTo>
                <a:lnTo>
                  <a:pt x="4040952" y="0"/>
                </a:lnTo>
                <a:lnTo>
                  <a:pt x="2967083" y="5509968"/>
                </a:lnTo>
                <a:lnTo>
                  <a:pt x="0" y="5509968"/>
                </a:ln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18944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62006F5D-8F58-43FF-8739-F98332F66A4C}"/>
              </a:ext>
            </a:extLst>
          </p:cNvPr>
          <p:cNvSpPr/>
          <p:nvPr/>
        </p:nvSpPr>
        <p:spPr>
          <a:xfrm>
            <a:off x="458770" y="0"/>
            <a:ext cx="3539581" cy="3996965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3219" h="6858000">
                <a:moveTo>
                  <a:pt x="1333893" y="0"/>
                </a:moveTo>
                <a:lnTo>
                  <a:pt x="6073219" y="0"/>
                </a:lnTo>
                <a:lnTo>
                  <a:pt x="473932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" name="平行四边形 12">
            <a:extLst>
              <a:ext uri="{FF2B5EF4-FFF2-40B4-BE49-F238E27FC236}">
                <a16:creationId xmlns:a16="http://schemas.microsoft.com/office/drawing/2014/main" id="{9491FD8A-A3E2-4E86-89B7-73A09ECE446C}"/>
              </a:ext>
            </a:extLst>
          </p:cNvPr>
          <p:cNvSpPr/>
          <p:nvPr/>
        </p:nvSpPr>
        <p:spPr>
          <a:xfrm>
            <a:off x="458770" y="217472"/>
            <a:ext cx="874999" cy="3081910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8BFF81B-33C5-469D-AAED-93CD3A4F4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0"/>
          <a:stretch>
            <a:fillRect/>
          </a:stretch>
        </p:blipFill>
        <p:spPr>
          <a:xfrm>
            <a:off x="614566" y="368300"/>
            <a:ext cx="4315653" cy="4873320"/>
          </a:xfrm>
          <a:custGeom>
            <a:avLst/>
            <a:gdLst>
              <a:gd name="connsiteX0" fmla="*/ 947870 w 4315653"/>
              <a:gd name="connsiteY0" fmla="*/ 0 h 4873320"/>
              <a:gd name="connsiteX1" fmla="*/ 4315653 w 4315653"/>
              <a:gd name="connsiteY1" fmla="*/ 0 h 4873320"/>
              <a:gd name="connsiteX2" fmla="*/ 3367785 w 4315653"/>
              <a:gd name="connsiteY2" fmla="*/ 4873320 h 4873320"/>
              <a:gd name="connsiteX3" fmla="*/ 0 w 4315653"/>
              <a:gd name="connsiteY3" fmla="*/ 4873320 h 4873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5653" h="4873320">
                <a:moveTo>
                  <a:pt x="947870" y="0"/>
                </a:moveTo>
                <a:lnTo>
                  <a:pt x="4315653" y="0"/>
                </a:lnTo>
                <a:lnTo>
                  <a:pt x="3367785" y="4873320"/>
                </a:lnTo>
                <a:lnTo>
                  <a:pt x="0" y="4873320"/>
                </a:lnTo>
                <a:close/>
              </a:path>
            </a:pathLst>
          </a:custGeom>
          <a:effectLst>
            <a:outerShdw blurRad="50800" dist="38100" algn="l" rotWithShape="0">
              <a:prstClr val="black">
                <a:alpha val="30000"/>
              </a:prstClr>
            </a:outerShdw>
          </a:effectLst>
        </p:spPr>
      </p:pic>
      <p:sp>
        <p:nvSpPr>
          <p:cNvPr id="8" name="平行四边形 12">
            <a:extLst>
              <a:ext uri="{FF2B5EF4-FFF2-40B4-BE49-F238E27FC236}">
                <a16:creationId xmlns:a16="http://schemas.microsoft.com/office/drawing/2014/main" id="{DEB6664F-D5CD-4D31-AFD5-BEE228A17C82}"/>
              </a:ext>
            </a:extLst>
          </p:cNvPr>
          <p:cNvSpPr/>
          <p:nvPr/>
        </p:nvSpPr>
        <p:spPr>
          <a:xfrm rot="565219">
            <a:off x="902531" y="785669"/>
            <a:ext cx="157466" cy="4051281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平行四边形 12">
            <a:extLst>
              <a:ext uri="{FF2B5EF4-FFF2-40B4-BE49-F238E27FC236}">
                <a16:creationId xmlns:a16="http://schemas.microsoft.com/office/drawing/2014/main" id="{B28B08E8-5E06-4A74-89D5-04BA552BB301}"/>
              </a:ext>
            </a:extLst>
          </p:cNvPr>
          <p:cNvSpPr/>
          <p:nvPr/>
        </p:nvSpPr>
        <p:spPr>
          <a:xfrm>
            <a:off x="3732407" y="3129699"/>
            <a:ext cx="923835" cy="2111921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4171" h="3164265">
                <a:moveTo>
                  <a:pt x="0" y="3164265"/>
                </a:moveTo>
                <a:lnTo>
                  <a:pt x="617063" y="0"/>
                </a:lnTo>
                <a:lnTo>
                  <a:pt x="1384171" y="1"/>
                </a:lnTo>
                <a:lnTo>
                  <a:pt x="776533" y="3164264"/>
                </a:lnTo>
                <a:lnTo>
                  <a:pt x="0" y="3164265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95EC7CB5-A808-4E3A-A060-0BBF749B275A}"/>
              </a:ext>
            </a:extLst>
          </p:cNvPr>
          <p:cNvGrpSpPr/>
          <p:nvPr/>
        </p:nvGrpSpPr>
        <p:grpSpPr>
          <a:xfrm>
            <a:off x="6022809" y="1498551"/>
            <a:ext cx="5025503" cy="707886"/>
            <a:chOff x="6000972" y="1732263"/>
            <a:chExt cx="5025503" cy="707886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3A300DBD-CFE1-49AB-8C28-32F14912F524}"/>
                </a:ext>
              </a:extLst>
            </p:cNvPr>
            <p:cNvGrpSpPr/>
            <p:nvPr/>
          </p:nvGrpSpPr>
          <p:grpSpPr>
            <a:xfrm>
              <a:off x="6922673" y="1776628"/>
              <a:ext cx="4103802" cy="619154"/>
              <a:chOff x="5428681" y="1970101"/>
              <a:chExt cx="4103802" cy="619154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5109B53B-9340-495E-AD40-13C11E267FC2}"/>
                  </a:ext>
                </a:extLst>
              </p:cNvPr>
              <p:cNvSpPr txBox="1"/>
              <p:nvPr/>
            </p:nvSpPr>
            <p:spPr>
              <a:xfrm>
                <a:off x="5428681" y="1970101"/>
                <a:ext cx="236276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在此输入标题内容</a:t>
                </a: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AEAD07E-F119-4F84-8CC4-FC9B1AAE983E}"/>
                  </a:ext>
                </a:extLst>
              </p:cNvPr>
              <p:cNvSpPr txBox="1"/>
              <p:nvPr/>
            </p:nvSpPr>
            <p:spPr>
              <a:xfrm>
                <a:off x="5450932" y="2281478"/>
                <a:ext cx="408155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字魂58号-创中黑-Regular" panose="00000500000000000000" pitchFamily="2" charset="-122"/>
                    <a:ea typeface="字魂58号-创中黑-Regular" panose="00000500000000000000" pitchFamily="2" charset="-122"/>
                  </a:rPr>
                  <a:t>Your content is printed here, or by copying your text</a:t>
                </a:r>
              </a:p>
            </p:txBody>
          </p:sp>
        </p:grp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119B4CE-ABE8-4C3C-89BB-2CF60277AA2D}"/>
                </a:ext>
              </a:extLst>
            </p:cNvPr>
            <p:cNvSpPr txBox="1"/>
            <p:nvPr/>
          </p:nvSpPr>
          <p:spPr>
            <a:xfrm>
              <a:off x="6000972" y="1732263"/>
              <a:ext cx="87519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i="1" dirty="0">
                  <a:ln>
                    <a:solidFill>
                      <a:srgbClr val="007936"/>
                    </a:solidFill>
                  </a:ln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01</a:t>
              </a:r>
              <a:endParaRPr lang="zh-CN" altLang="en-US" sz="4000" i="1" dirty="0">
                <a:ln>
                  <a:solidFill>
                    <a:srgbClr val="007936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4" name="平行四边形 12">
              <a:extLst>
                <a:ext uri="{FF2B5EF4-FFF2-40B4-BE49-F238E27FC236}">
                  <a16:creationId xmlns:a16="http://schemas.microsoft.com/office/drawing/2014/main" id="{022F06A2-EBBD-4955-AE8F-B3B11FC0586B}"/>
                </a:ext>
              </a:extLst>
            </p:cNvPr>
            <p:cNvSpPr/>
            <p:nvPr/>
          </p:nvSpPr>
          <p:spPr>
            <a:xfrm rot="565219">
              <a:off x="6830345" y="1799558"/>
              <a:ext cx="45719" cy="573295"/>
            </a:xfrm>
            <a:custGeom>
              <a:avLst/>
              <a:gdLst>
                <a:gd name="connsiteX0" fmla="*/ 0 w 846841"/>
                <a:gd name="connsiteY0" fmla="*/ 3135984 h 3135984"/>
                <a:gd name="connsiteX1" fmla="*/ 211710 w 846841"/>
                <a:gd name="connsiteY1" fmla="*/ 0 h 3135984"/>
                <a:gd name="connsiteX2" fmla="*/ 846841 w 846841"/>
                <a:gd name="connsiteY2" fmla="*/ 0 h 3135984"/>
                <a:gd name="connsiteX3" fmla="*/ 635131 w 846841"/>
                <a:gd name="connsiteY3" fmla="*/ 3135984 h 3135984"/>
                <a:gd name="connsiteX4" fmla="*/ 0 w 846841"/>
                <a:gd name="connsiteY4" fmla="*/ 3135984 h 3135984"/>
                <a:gd name="connsiteX0" fmla="*/ 0 w 846841"/>
                <a:gd name="connsiteY0" fmla="*/ 3135984 h 3135984"/>
                <a:gd name="connsiteX1" fmla="*/ 371966 w 846841"/>
                <a:gd name="connsiteY1" fmla="*/ 0 h 3135984"/>
                <a:gd name="connsiteX2" fmla="*/ 846841 w 846841"/>
                <a:gd name="connsiteY2" fmla="*/ 0 h 3135984"/>
                <a:gd name="connsiteX3" fmla="*/ 635131 w 846841"/>
                <a:gd name="connsiteY3" fmla="*/ 3135984 h 3135984"/>
                <a:gd name="connsiteX4" fmla="*/ 0 w 846841"/>
                <a:gd name="connsiteY4" fmla="*/ 3135984 h 3135984"/>
                <a:gd name="connsiteX0" fmla="*/ 0 w 1016524"/>
                <a:gd name="connsiteY0" fmla="*/ 3135984 h 3135984"/>
                <a:gd name="connsiteX1" fmla="*/ 371966 w 1016524"/>
                <a:gd name="connsiteY1" fmla="*/ 0 h 3135984"/>
                <a:gd name="connsiteX2" fmla="*/ 1016524 w 1016524"/>
                <a:gd name="connsiteY2" fmla="*/ 0 h 3135984"/>
                <a:gd name="connsiteX3" fmla="*/ 635131 w 1016524"/>
                <a:gd name="connsiteY3" fmla="*/ 3135984 h 3135984"/>
                <a:gd name="connsiteX4" fmla="*/ 0 w 1016524"/>
                <a:gd name="connsiteY4" fmla="*/ 3135984 h 3135984"/>
                <a:gd name="connsiteX0" fmla="*/ 0 w 1073085"/>
                <a:gd name="connsiteY0" fmla="*/ 3145411 h 3145411"/>
                <a:gd name="connsiteX1" fmla="*/ 428527 w 1073085"/>
                <a:gd name="connsiteY1" fmla="*/ 0 h 3145411"/>
                <a:gd name="connsiteX2" fmla="*/ 1073085 w 1073085"/>
                <a:gd name="connsiteY2" fmla="*/ 0 h 3145411"/>
                <a:gd name="connsiteX3" fmla="*/ 691692 w 1073085"/>
                <a:gd name="connsiteY3" fmla="*/ 3135984 h 3145411"/>
                <a:gd name="connsiteX4" fmla="*/ 0 w 1073085"/>
                <a:gd name="connsiteY4" fmla="*/ 3145411 h 3145411"/>
                <a:gd name="connsiteX0" fmla="*/ 0 w 1073085"/>
                <a:gd name="connsiteY0" fmla="*/ 3145411 h 3154837"/>
                <a:gd name="connsiteX1" fmla="*/ 428527 w 1073085"/>
                <a:gd name="connsiteY1" fmla="*/ 0 h 3154837"/>
                <a:gd name="connsiteX2" fmla="*/ 1073085 w 1073085"/>
                <a:gd name="connsiteY2" fmla="*/ 0 h 3154837"/>
                <a:gd name="connsiteX3" fmla="*/ 578570 w 1073085"/>
                <a:gd name="connsiteY3" fmla="*/ 3154837 h 3154837"/>
                <a:gd name="connsiteX4" fmla="*/ 0 w 1073085"/>
                <a:gd name="connsiteY4" fmla="*/ 3145411 h 3154837"/>
                <a:gd name="connsiteX0" fmla="*/ 0 w 1073085"/>
                <a:gd name="connsiteY0" fmla="*/ 3145411 h 3154837"/>
                <a:gd name="connsiteX1" fmla="*/ 428527 w 1073085"/>
                <a:gd name="connsiteY1" fmla="*/ 0 h 3154837"/>
                <a:gd name="connsiteX2" fmla="*/ 1073085 w 1073085"/>
                <a:gd name="connsiteY2" fmla="*/ 0 h 3154837"/>
                <a:gd name="connsiteX3" fmla="*/ 672838 w 1073085"/>
                <a:gd name="connsiteY3" fmla="*/ 3154837 h 3154837"/>
                <a:gd name="connsiteX4" fmla="*/ 0 w 1073085"/>
                <a:gd name="connsiteY4" fmla="*/ 3145411 h 3154837"/>
                <a:gd name="connsiteX0" fmla="*/ 0 w 1346463"/>
                <a:gd name="connsiteY0" fmla="*/ 3154838 h 3154838"/>
                <a:gd name="connsiteX1" fmla="*/ 701905 w 1346463"/>
                <a:gd name="connsiteY1" fmla="*/ 0 h 3154838"/>
                <a:gd name="connsiteX2" fmla="*/ 1346463 w 1346463"/>
                <a:gd name="connsiteY2" fmla="*/ 0 h 3154838"/>
                <a:gd name="connsiteX3" fmla="*/ 946216 w 1346463"/>
                <a:gd name="connsiteY3" fmla="*/ 3154837 h 3154838"/>
                <a:gd name="connsiteX4" fmla="*/ 0 w 1346463"/>
                <a:gd name="connsiteY4" fmla="*/ 3154838 h 3154838"/>
                <a:gd name="connsiteX0" fmla="*/ 0 w 1346463"/>
                <a:gd name="connsiteY0" fmla="*/ 3164265 h 3164265"/>
                <a:gd name="connsiteX1" fmla="*/ 617063 w 1346463"/>
                <a:gd name="connsiteY1" fmla="*/ 0 h 3164265"/>
                <a:gd name="connsiteX2" fmla="*/ 1346463 w 1346463"/>
                <a:gd name="connsiteY2" fmla="*/ 9427 h 3164265"/>
                <a:gd name="connsiteX3" fmla="*/ 946216 w 1346463"/>
                <a:gd name="connsiteY3" fmla="*/ 3164264 h 3164265"/>
                <a:gd name="connsiteX4" fmla="*/ 0 w 1346463"/>
                <a:gd name="connsiteY4" fmla="*/ 3164265 h 3164265"/>
                <a:gd name="connsiteX0" fmla="*/ 0 w 1346463"/>
                <a:gd name="connsiteY0" fmla="*/ 3164265 h 3173691"/>
                <a:gd name="connsiteX1" fmla="*/ 617063 w 1346463"/>
                <a:gd name="connsiteY1" fmla="*/ 0 h 3173691"/>
                <a:gd name="connsiteX2" fmla="*/ 1346463 w 1346463"/>
                <a:gd name="connsiteY2" fmla="*/ 9427 h 3173691"/>
                <a:gd name="connsiteX3" fmla="*/ 767106 w 1346463"/>
                <a:gd name="connsiteY3" fmla="*/ 3173691 h 3173691"/>
                <a:gd name="connsiteX4" fmla="*/ 0 w 1346463"/>
                <a:gd name="connsiteY4" fmla="*/ 3164265 h 3173691"/>
                <a:gd name="connsiteX0" fmla="*/ 0 w 1346463"/>
                <a:gd name="connsiteY0" fmla="*/ 3164265 h 3173691"/>
                <a:gd name="connsiteX1" fmla="*/ 617063 w 1346463"/>
                <a:gd name="connsiteY1" fmla="*/ 0 h 3173691"/>
                <a:gd name="connsiteX2" fmla="*/ 1346463 w 1346463"/>
                <a:gd name="connsiteY2" fmla="*/ 9427 h 3173691"/>
                <a:gd name="connsiteX3" fmla="*/ 757679 w 1346463"/>
                <a:gd name="connsiteY3" fmla="*/ 3173691 h 3173691"/>
                <a:gd name="connsiteX4" fmla="*/ 0 w 1346463"/>
                <a:gd name="connsiteY4" fmla="*/ 3164265 h 3173691"/>
                <a:gd name="connsiteX0" fmla="*/ 0 w 1346463"/>
                <a:gd name="connsiteY0" fmla="*/ 3164265 h 3164265"/>
                <a:gd name="connsiteX1" fmla="*/ 617063 w 1346463"/>
                <a:gd name="connsiteY1" fmla="*/ 0 h 3164265"/>
                <a:gd name="connsiteX2" fmla="*/ 1346463 w 1346463"/>
                <a:gd name="connsiteY2" fmla="*/ 9427 h 3164265"/>
                <a:gd name="connsiteX3" fmla="*/ 776533 w 1346463"/>
                <a:gd name="connsiteY3" fmla="*/ 3164264 h 3164265"/>
                <a:gd name="connsiteX4" fmla="*/ 0 w 1346463"/>
                <a:gd name="connsiteY4" fmla="*/ 3164265 h 3164265"/>
                <a:gd name="connsiteX0" fmla="*/ 0 w 1374744"/>
                <a:gd name="connsiteY0" fmla="*/ 3164265 h 3164265"/>
                <a:gd name="connsiteX1" fmla="*/ 617063 w 1374744"/>
                <a:gd name="connsiteY1" fmla="*/ 0 h 3164265"/>
                <a:gd name="connsiteX2" fmla="*/ 1374744 w 1374744"/>
                <a:gd name="connsiteY2" fmla="*/ 28281 h 3164265"/>
                <a:gd name="connsiteX3" fmla="*/ 776533 w 1374744"/>
                <a:gd name="connsiteY3" fmla="*/ 3164264 h 3164265"/>
                <a:gd name="connsiteX4" fmla="*/ 0 w 1374744"/>
                <a:gd name="connsiteY4" fmla="*/ 3164265 h 3164265"/>
                <a:gd name="connsiteX0" fmla="*/ 0 w 1365317"/>
                <a:gd name="connsiteY0" fmla="*/ 3173691 h 3173691"/>
                <a:gd name="connsiteX1" fmla="*/ 617063 w 1365317"/>
                <a:gd name="connsiteY1" fmla="*/ 9426 h 3173691"/>
                <a:gd name="connsiteX2" fmla="*/ 1365317 w 1365317"/>
                <a:gd name="connsiteY2" fmla="*/ 0 h 3173691"/>
                <a:gd name="connsiteX3" fmla="*/ 776533 w 1365317"/>
                <a:gd name="connsiteY3" fmla="*/ 3173690 h 3173691"/>
                <a:gd name="connsiteX4" fmla="*/ 0 w 1365317"/>
                <a:gd name="connsiteY4" fmla="*/ 3173691 h 3173691"/>
                <a:gd name="connsiteX0" fmla="*/ 0 w 1384171"/>
                <a:gd name="connsiteY0" fmla="*/ 3164265 h 3164265"/>
                <a:gd name="connsiteX1" fmla="*/ 617063 w 1384171"/>
                <a:gd name="connsiteY1" fmla="*/ 0 h 3164265"/>
                <a:gd name="connsiteX2" fmla="*/ 1384171 w 1384171"/>
                <a:gd name="connsiteY2" fmla="*/ 18854 h 3164265"/>
                <a:gd name="connsiteX3" fmla="*/ 776533 w 1384171"/>
                <a:gd name="connsiteY3" fmla="*/ 3164264 h 3164265"/>
                <a:gd name="connsiteX4" fmla="*/ 0 w 1384171"/>
                <a:gd name="connsiteY4" fmla="*/ 3164265 h 3164265"/>
                <a:gd name="connsiteX0" fmla="*/ 0 w 1384171"/>
                <a:gd name="connsiteY0" fmla="*/ 3164265 h 3164265"/>
                <a:gd name="connsiteX1" fmla="*/ 617063 w 1384171"/>
                <a:gd name="connsiteY1" fmla="*/ 0 h 3164265"/>
                <a:gd name="connsiteX2" fmla="*/ 1384171 w 1384171"/>
                <a:gd name="connsiteY2" fmla="*/ 1 h 3164265"/>
                <a:gd name="connsiteX3" fmla="*/ 776533 w 1384171"/>
                <a:gd name="connsiteY3" fmla="*/ 3164264 h 3164265"/>
                <a:gd name="connsiteX4" fmla="*/ 0 w 1384171"/>
                <a:gd name="connsiteY4" fmla="*/ 3164265 h 3164265"/>
                <a:gd name="connsiteX0" fmla="*/ 0 w 2575614"/>
                <a:gd name="connsiteY0" fmla="*/ 3164265 h 3164265"/>
                <a:gd name="connsiteX1" fmla="*/ 617063 w 2575614"/>
                <a:gd name="connsiteY1" fmla="*/ 0 h 3164265"/>
                <a:gd name="connsiteX2" fmla="*/ 2575614 w 2575614"/>
                <a:gd name="connsiteY2" fmla="*/ 12888 h 3164265"/>
                <a:gd name="connsiteX3" fmla="*/ 776533 w 2575614"/>
                <a:gd name="connsiteY3" fmla="*/ 3164264 h 3164265"/>
                <a:gd name="connsiteX4" fmla="*/ 0 w 2575614"/>
                <a:gd name="connsiteY4" fmla="*/ 3164265 h 3164265"/>
                <a:gd name="connsiteX0" fmla="*/ 0 w 2595472"/>
                <a:gd name="connsiteY0" fmla="*/ 3164265 h 3164265"/>
                <a:gd name="connsiteX1" fmla="*/ 617063 w 2595472"/>
                <a:gd name="connsiteY1" fmla="*/ 0 h 3164265"/>
                <a:gd name="connsiteX2" fmla="*/ 2595472 w 2595472"/>
                <a:gd name="connsiteY2" fmla="*/ 6444 h 3164265"/>
                <a:gd name="connsiteX3" fmla="*/ 776533 w 2595472"/>
                <a:gd name="connsiteY3" fmla="*/ 3164264 h 3164265"/>
                <a:gd name="connsiteX4" fmla="*/ 0 w 2595472"/>
                <a:gd name="connsiteY4" fmla="*/ 3164265 h 3164265"/>
                <a:gd name="connsiteX0" fmla="*/ 0 w 2595472"/>
                <a:gd name="connsiteY0" fmla="*/ 3170708 h 3170708"/>
                <a:gd name="connsiteX1" fmla="*/ 1768792 w 2595472"/>
                <a:gd name="connsiteY1" fmla="*/ 0 h 3170708"/>
                <a:gd name="connsiteX2" fmla="*/ 2595472 w 2595472"/>
                <a:gd name="connsiteY2" fmla="*/ 12887 h 3170708"/>
                <a:gd name="connsiteX3" fmla="*/ 776533 w 2595472"/>
                <a:gd name="connsiteY3" fmla="*/ 3170707 h 3170708"/>
                <a:gd name="connsiteX4" fmla="*/ 0 w 2595472"/>
                <a:gd name="connsiteY4" fmla="*/ 3170708 h 3170708"/>
                <a:gd name="connsiteX0" fmla="*/ 0 w 2635188"/>
                <a:gd name="connsiteY0" fmla="*/ 3170708 h 3170708"/>
                <a:gd name="connsiteX1" fmla="*/ 1768792 w 2635188"/>
                <a:gd name="connsiteY1" fmla="*/ 0 h 3170708"/>
                <a:gd name="connsiteX2" fmla="*/ 2635188 w 2635188"/>
                <a:gd name="connsiteY2" fmla="*/ 0 h 3170708"/>
                <a:gd name="connsiteX3" fmla="*/ 776533 w 2635188"/>
                <a:gd name="connsiteY3" fmla="*/ 3170707 h 3170708"/>
                <a:gd name="connsiteX4" fmla="*/ 0 w 2635188"/>
                <a:gd name="connsiteY4" fmla="*/ 3170708 h 3170708"/>
                <a:gd name="connsiteX0" fmla="*/ 0 w 2813906"/>
                <a:gd name="connsiteY0" fmla="*/ 3190039 h 3190039"/>
                <a:gd name="connsiteX1" fmla="*/ 1947510 w 2813906"/>
                <a:gd name="connsiteY1" fmla="*/ 0 h 3190039"/>
                <a:gd name="connsiteX2" fmla="*/ 2813906 w 2813906"/>
                <a:gd name="connsiteY2" fmla="*/ 0 h 3190039"/>
                <a:gd name="connsiteX3" fmla="*/ 955251 w 2813906"/>
                <a:gd name="connsiteY3" fmla="*/ 3170707 h 3190039"/>
                <a:gd name="connsiteX4" fmla="*/ 0 w 2813906"/>
                <a:gd name="connsiteY4" fmla="*/ 3190039 h 3190039"/>
                <a:gd name="connsiteX0" fmla="*/ 0 w 2774190"/>
                <a:gd name="connsiteY0" fmla="*/ 3164264 h 3170707"/>
                <a:gd name="connsiteX1" fmla="*/ 1907794 w 2774190"/>
                <a:gd name="connsiteY1" fmla="*/ 0 h 3170707"/>
                <a:gd name="connsiteX2" fmla="*/ 2774190 w 2774190"/>
                <a:gd name="connsiteY2" fmla="*/ 0 h 3170707"/>
                <a:gd name="connsiteX3" fmla="*/ 915535 w 2774190"/>
                <a:gd name="connsiteY3" fmla="*/ 3170707 h 3170707"/>
                <a:gd name="connsiteX4" fmla="*/ 0 w 2774190"/>
                <a:gd name="connsiteY4" fmla="*/ 3164264 h 3170707"/>
                <a:gd name="connsiteX0" fmla="*/ 0 w 2774190"/>
                <a:gd name="connsiteY0" fmla="*/ 3170708 h 3170708"/>
                <a:gd name="connsiteX1" fmla="*/ 1907794 w 2774190"/>
                <a:gd name="connsiteY1" fmla="*/ 0 h 3170708"/>
                <a:gd name="connsiteX2" fmla="*/ 2774190 w 2774190"/>
                <a:gd name="connsiteY2" fmla="*/ 0 h 3170708"/>
                <a:gd name="connsiteX3" fmla="*/ 915535 w 2774190"/>
                <a:gd name="connsiteY3" fmla="*/ 3170707 h 3170708"/>
                <a:gd name="connsiteX4" fmla="*/ 0 w 2774190"/>
                <a:gd name="connsiteY4" fmla="*/ 3170708 h 3170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190" h="3170708">
                  <a:moveTo>
                    <a:pt x="0" y="3170708"/>
                  </a:moveTo>
                  <a:lnTo>
                    <a:pt x="1907794" y="0"/>
                  </a:lnTo>
                  <a:lnTo>
                    <a:pt x="2774190" y="0"/>
                  </a:lnTo>
                  <a:lnTo>
                    <a:pt x="915535" y="3170707"/>
                  </a:lnTo>
                  <a:lnTo>
                    <a:pt x="0" y="317070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BEC588-0641-493A-8E5C-CF8B5B6E2290}"/>
              </a:ext>
            </a:extLst>
          </p:cNvPr>
          <p:cNvGrpSpPr/>
          <p:nvPr/>
        </p:nvGrpSpPr>
        <p:grpSpPr>
          <a:xfrm>
            <a:off x="5843759" y="2510279"/>
            <a:ext cx="5025503" cy="707886"/>
            <a:chOff x="6000972" y="1732263"/>
            <a:chExt cx="5025503" cy="707886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42F4CBE2-4203-406E-BD12-43980D76437F}"/>
                </a:ext>
              </a:extLst>
            </p:cNvPr>
            <p:cNvGrpSpPr/>
            <p:nvPr/>
          </p:nvGrpSpPr>
          <p:grpSpPr>
            <a:xfrm>
              <a:off x="6922673" y="1776628"/>
              <a:ext cx="4103802" cy="619154"/>
              <a:chOff x="5428681" y="1970101"/>
              <a:chExt cx="4103802" cy="619154"/>
            </a:xfrm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6061AE1F-038C-444A-A03F-8C01A624C51D}"/>
                  </a:ext>
                </a:extLst>
              </p:cNvPr>
              <p:cNvSpPr txBox="1"/>
              <p:nvPr/>
            </p:nvSpPr>
            <p:spPr>
              <a:xfrm>
                <a:off x="5428681" y="1970101"/>
                <a:ext cx="236276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在此输入标题内容</a:t>
                </a: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2D853027-EDBC-429C-AA6C-FB20D66531DD}"/>
                  </a:ext>
                </a:extLst>
              </p:cNvPr>
              <p:cNvSpPr txBox="1"/>
              <p:nvPr/>
            </p:nvSpPr>
            <p:spPr>
              <a:xfrm>
                <a:off x="5450932" y="2281478"/>
                <a:ext cx="408155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字魂58号-创中黑-Regular" panose="00000500000000000000" pitchFamily="2" charset="-122"/>
                    <a:ea typeface="字魂58号-创中黑-Regular" panose="00000500000000000000" pitchFamily="2" charset="-122"/>
                  </a:rPr>
                  <a:t>Your content is printed here, or by copying your text</a:t>
                </a:r>
              </a:p>
            </p:txBody>
          </p:sp>
        </p:grp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EB56CD2-6D6A-4523-9E4A-8A24DD1FB113}"/>
                </a:ext>
              </a:extLst>
            </p:cNvPr>
            <p:cNvSpPr txBox="1"/>
            <p:nvPr/>
          </p:nvSpPr>
          <p:spPr>
            <a:xfrm>
              <a:off x="6000972" y="1732263"/>
              <a:ext cx="87519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4000" i="1">
                  <a:ln>
                    <a:solidFill>
                      <a:srgbClr val="007936"/>
                    </a:solidFill>
                  </a:ln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defRPr>
              </a:lvl1pPr>
            </a:lstStyle>
            <a:p>
              <a:r>
                <a:rPr lang="en-US" altLang="zh-CN" dirty="0"/>
                <a:t>02</a:t>
              </a:r>
              <a:endParaRPr lang="zh-CN" altLang="en-US" dirty="0"/>
            </a:p>
          </p:txBody>
        </p:sp>
        <p:sp>
          <p:nvSpPr>
            <p:cNvPr id="19" name="平行四边形 12">
              <a:extLst>
                <a:ext uri="{FF2B5EF4-FFF2-40B4-BE49-F238E27FC236}">
                  <a16:creationId xmlns:a16="http://schemas.microsoft.com/office/drawing/2014/main" id="{AB1AD70D-F8F0-4328-949C-4FFA4DF2BA5B}"/>
                </a:ext>
              </a:extLst>
            </p:cNvPr>
            <p:cNvSpPr/>
            <p:nvPr/>
          </p:nvSpPr>
          <p:spPr>
            <a:xfrm rot="565219">
              <a:off x="6830345" y="1799558"/>
              <a:ext cx="45719" cy="573295"/>
            </a:xfrm>
            <a:custGeom>
              <a:avLst/>
              <a:gdLst>
                <a:gd name="connsiteX0" fmla="*/ 0 w 846841"/>
                <a:gd name="connsiteY0" fmla="*/ 3135984 h 3135984"/>
                <a:gd name="connsiteX1" fmla="*/ 211710 w 846841"/>
                <a:gd name="connsiteY1" fmla="*/ 0 h 3135984"/>
                <a:gd name="connsiteX2" fmla="*/ 846841 w 846841"/>
                <a:gd name="connsiteY2" fmla="*/ 0 h 3135984"/>
                <a:gd name="connsiteX3" fmla="*/ 635131 w 846841"/>
                <a:gd name="connsiteY3" fmla="*/ 3135984 h 3135984"/>
                <a:gd name="connsiteX4" fmla="*/ 0 w 846841"/>
                <a:gd name="connsiteY4" fmla="*/ 3135984 h 3135984"/>
                <a:gd name="connsiteX0" fmla="*/ 0 w 846841"/>
                <a:gd name="connsiteY0" fmla="*/ 3135984 h 3135984"/>
                <a:gd name="connsiteX1" fmla="*/ 371966 w 846841"/>
                <a:gd name="connsiteY1" fmla="*/ 0 h 3135984"/>
                <a:gd name="connsiteX2" fmla="*/ 846841 w 846841"/>
                <a:gd name="connsiteY2" fmla="*/ 0 h 3135984"/>
                <a:gd name="connsiteX3" fmla="*/ 635131 w 846841"/>
                <a:gd name="connsiteY3" fmla="*/ 3135984 h 3135984"/>
                <a:gd name="connsiteX4" fmla="*/ 0 w 846841"/>
                <a:gd name="connsiteY4" fmla="*/ 3135984 h 3135984"/>
                <a:gd name="connsiteX0" fmla="*/ 0 w 1016524"/>
                <a:gd name="connsiteY0" fmla="*/ 3135984 h 3135984"/>
                <a:gd name="connsiteX1" fmla="*/ 371966 w 1016524"/>
                <a:gd name="connsiteY1" fmla="*/ 0 h 3135984"/>
                <a:gd name="connsiteX2" fmla="*/ 1016524 w 1016524"/>
                <a:gd name="connsiteY2" fmla="*/ 0 h 3135984"/>
                <a:gd name="connsiteX3" fmla="*/ 635131 w 1016524"/>
                <a:gd name="connsiteY3" fmla="*/ 3135984 h 3135984"/>
                <a:gd name="connsiteX4" fmla="*/ 0 w 1016524"/>
                <a:gd name="connsiteY4" fmla="*/ 3135984 h 3135984"/>
                <a:gd name="connsiteX0" fmla="*/ 0 w 1073085"/>
                <a:gd name="connsiteY0" fmla="*/ 3145411 h 3145411"/>
                <a:gd name="connsiteX1" fmla="*/ 428527 w 1073085"/>
                <a:gd name="connsiteY1" fmla="*/ 0 h 3145411"/>
                <a:gd name="connsiteX2" fmla="*/ 1073085 w 1073085"/>
                <a:gd name="connsiteY2" fmla="*/ 0 h 3145411"/>
                <a:gd name="connsiteX3" fmla="*/ 691692 w 1073085"/>
                <a:gd name="connsiteY3" fmla="*/ 3135984 h 3145411"/>
                <a:gd name="connsiteX4" fmla="*/ 0 w 1073085"/>
                <a:gd name="connsiteY4" fmla="*/ 3145411 h 3145411"/>
                <a:gd name="connsiteX0" fmla="*/ 0 w 1073085"/>
                <a:gd name="connsiteY0" fmla="*/ 3145411 h 3154837"/>
                <a:gd name="connsiteX1" fmla="*/ 428527 w 1073085"/>
                <a:gd name="connsiteY1" fmla="*/ 0 h 3154837"/>
                <a:gd name="connsiteX2" fmla="*/ 1073085 w 1073085"/>
                <a:gd name="connsiteY2" fmla="*/ 0 h 3154837"/>
                <a:gd name="connsiteX3" fmla="*/ 578570 w 1073085"/>
                <a:gd name="connsiteY3" fmla="*/ 3154837 h 3154837"/>
                <a:gd name="connsiteX4" fmla="*/ 0 w 1073085"/>
                <a:gd name="connsiteY4" fmla="*/ 3145411 h 3154837"/>
                <a:gd name="connsiteX0" fmla="*/ 0 w 1073085"/>
                <a:gd name="connsiteY0" fmla="*/ 3145411 h 3154837"/>
                <a:gd name="connsiteX1" fmla="*/ 428527 w 1073085"/>
                <a:gd name="connsiteY1" fmla="*/ 0 h 3154837"/>
                <a:gd name="connsiteX2" fmla="*/ 1073085 w 1073085"/>
                <a:gd name="connsiteY2" fmla="*/ 0 h 3154837"/>
                <a:gd name="connsiteX3" fmla="*/ 672838 w 1073085"/>
                <a:gd name="connsiteY3" fmla="*/ 3154837 h 3154837"/>
                <a:gd name="connsiteX4" fmla="*/ 0 w 1073085"/>
                <a:gd name="connsiteY4" fmla="*/ 3145411 h 3154837"/>
                <a:gd name="connsiteX0" fmla="*/ 0 w 1346463"/>
                <a:gd name="connsiteY0" fmla="*/ 3154838 h 3154838"/>
                <a:gd name="connsiteX1" fmla="*/ 701905 w 1346463"/>
                <a:gd name="connsiteY1" fmla="*/ 0 h 3154838"/>
                <a:gd name="connsiteX2" fmla="*/ 1346463 w 1346463"/>
                <a:gd name="connsiteY2" fmla="*/ 0 h 3154838"/>
                <a:gd name="connsiteX3" fmla="*/ 946216 w 1346463"/>
                <a:gd name="connsiteY3" fmla="*/ 3154837 h 3154838"/>
                <a:gd name="connsiteX4" fmla="*/ 0 w 1346463"/>
                <a:gd name="connsiteY4" fmla="*/ 3154838 h 3154838"/>
                <a:gd name="connsiteX0" fmla="*/ 0 w 1346463"/>
                <a:gd name="connsiteY0" fmla="*/ 3164265 h 3164265"/>
                <a:gd name="connsiteX1" fmla="*/ 617063 w 1346463"/>
                <a:gd name="connsiteY1" fmla="*/ 0 h 3164265"/>
                <a:gd name="connsiteX2" fmla="*/ 1346463 w 1346463"/>
                <a:gd name="connsiteY2" fmla="*/ 9427 h 3164265"/>
                <a:gd name="connsiteX3" fmla="*/ 946216 w 1346463"/>
                <a:gd name="connsiteY3" fmla="*/ 3164264 h 3164265"/>
                <a:gd name="connsiteX4" fmla="*/ 0 w 1346463"/>
                <a:gd name="connsiteY4" fmla="*/ 3164265 h 3164265"/>
                <a:gd name="connsiteX0" fmla="*/ 0 w 1346463"/>
                <a:gd name="connsiteY0" fmla="*/ 3164265 h 3173691"/>
                <a:gd name="connsiteX1" fmla="*/ 617063 w 1346463"/>
                <a:gd name="connsiteY1" fmla="*/ 0 h 3173691"/>
                <a:gd name="connsiteX2" fmla="*/ 1346463 w 1346463"/>
                <a:gd name="connsiteY2" fmla="*/ 9427 h 3173691"/>
                <a:gd name="connsiteX3" fmla="*/ 767106 w 1346463"/>
                <a:gd name="connsiteY3" fmla="*/ 3173691 h 3173691"/>
                <a:gd name="connsiteX4" fmla="*/ 0 w 1346463"/>
                <a:gd name="connsiteY4" fmla="*/ 3164265 h 3173691"/>
                <a:gd name="connsiteX0" fmla="*/ 0 w 1346463"/>
                <a:gd name="connsiteY0" fmla="*/ 3164265 h 3173691"/>
                <a:gd name="connsiteX1" fmla="*/ 617063 w 1346463"/>
                <a:gd name="connsiteY1" fmla="*/ 0 h 3173691"/>
                <a:gd name="connsiteX2" fmla="*/ 1346463 w 1346463"/>
                <a:gd name="connsiteY2" fmla="*/ 9427 h 3173691"/>
                <a:gd name="connsiteX3" fmla="*/ 757679 w 1346463"/>
                <a:gd name="connsiteY3" fmla="*/ 3173691 h 3173691"/>
                <a:gd name="connsiteX4" fmla="*/ 0 w 1346463"/>
                <a:gd name="connsiteY4" fmla="*/ 3164265 h 3173691"/>
                <a:gd name="connsiteX0" fmla="*/ 0 w 1346463"/>
                <a:gd name="connsiteY0" fmla="*/ 3164265 h 3164265"/>
                <a:gd name="connsiteX1" fmla="*/ 617063 w 1346463"/>
                <a:gd name="connsiteY1" fmla="*/ 0 h 3164265"/>
                <a:gd name="connsiteX2" fmla="*/ 1346463 w 1346463"/>
                <a:gd name="connsiteY2" fmla="*/ 9427 h 3164265"/>
                <a:gd name="connsiteX3" fmla="*/ 776533 w 1346463"/>
                <a:gd name="connsiteY3" fmla="*/ 3164264 h 3164265"/>
                <a:gd name="connsiteX4" fmla="*/ 0 w 1346463"/>
                <a:gd name="connsiteY4" fmla="*/ 3164265 h 3164265"/>
                <a:gd name="connsiteX0" fmla="*/ 0 w 1374744"/>
                <a:gd name="connsiteY0" fmla="*/ 3164265 h 3164265"/>
                <a:gd name="connsiteX1" fmla="*/ 617063 w 1374744"/>
                <a:gd name="connsiteY1" fmla="*/ 0 h 3164265"/>
                <a:gd name="connsiteX2" fmla="*/ 1374744 w 1374744"/>
                <a:gd name="connsiteY2" fmla="*/ 28281 h 3164265"/>
                <a:gd name="connsiteX3" fmla="*/ 776533 w 1374744"/>
                <a:gd name="connsiteY3" fmla="*/ 3164264 h 3164265"/>
                <a:gd name="connsiteX4" fmla="*/ 0 w 1374744"/>
                <a:gd name="connsiteY4" fmla="*/ 3164265 h 3164265"/>
                <a:gd name="connsiteX0" fmla="*/ 0 w 1365317"/>
                <a:gd name="connsiteY0" fmla="*/ 3173691 h 3173691"/>
                <a:gd name="connsiteX1" fmla="*/ 617063 w 1365317"/>
                <a:gd name="connsiteY1" fmla="*/ 9426 h 3173691"/>
                <a:gd name="connsiteX2" fmla="*/ 1365317 w 1365317"/>
                <a:gd name="connsiteY2" fmla="*/ 0 h 3173691"/>
                <a:gd name="connsiteX3" fmla="*/ 776533 w 1365317"/>
                <a:gd name="connsiteY3" fmla="*/ 3173690 h 3173691"/>
                <a:gd name="connsiteX4" fmla="*/ 0 w 1365317"/>
                <a:gd name="connsiteY4" fmla="*/ 3173691 h 3173691"/>
                <a:gd name="connsiteX0" fmla="*/ 0 w 1384171"/>
                <a:gd name="connsiteY0" fmla="*/ 3164265 h 3164265"/>
                <a:gd name="connsiteX1" fmla="*/ 617063 w 1384171"/>
                <a:gd name="connsiteY1" fmla="*/ 0 h 3164265"/>
                <a:gd name="connsiteX2" fmla="*/ 1384171 w 1384171"/>
                <a:gd name="connsiteY2" fmla="*/ 18854 h 3164265"/>
                <a:gd name="connsiteX3" fmla="*/ 776533 w 1384171"/>
                <a:gd name="connsiteY3" fmla="*/ 3164264 h 3164265"/>
                <a:gd name="connsiteX4" fmla="*/ 0 w 1384171"/>
                <a:gd name="connsiteY4" fmla="*/ 3164265 h 3164265"/>
                <a:gd name="connsiteX0" fmla="*/ 0 w 1384171"/>
                <a:gd name="connsiteY0" fmla="*/ 3164265 h 3164265"/>
                <a:gd name="connsiteX1" fmla="*/ 617063 w 1384171"/>
                <a:gd name="connsiteY1" fmla="*/ 0 h 3164265"/>
                <a:gd name="connsiteX2" fmla="*/ 1384171 w 1384171"/>
                <a:gd name="connsiteY2" fmla="*/ 1 h 3164265"/>
                <a:gd name="connsiteX3" fmla="*/ 776533 w 1384171"/>
                <a:gd name="connsiteY3" fmla="*/ 3164264 h 3164265"/>
                <a:gd name="connsiteX4" fmla="*/ 0 w 1384171"/>
                <a:gd name="connsiteY4" fmla="*/ 3164265 h 3164265"/>
                <a:gd name="connsiteX0" fmla="*/ 0 w 2575614"/>
                <a:gd name="connsiteY0" fmla="*/ 3164265 h 3164265"/>
                <a:gd name="connsiteX1" fmla="*/ 617063 w 2575614"/>
                <a:gd name="connsiteY1" fmla="*/ 0 h 3164265"/>
                <a:gd name="connsiteX2" fmla="*/ 2575614 w 2575614"/>
                <a:gd name="connsiteY2" fmla="*/ 12888 h 3164265"/>
                <a:gd name="connsiteX3" fmla="*/ 776533 w 2575614"/>
                <a:gd name="connsiteY3" fmla="*/ 3164264 h 3164265"/>
                <a:gd name="connsiteX4" fmla="*/ 0 w 2575614"/>
                <a:gd name="connsiteY4" fmla="*/ 3164265 h 3164265"/>
                <a:gd name="connsiteX0" fmla="*/ 0 w 2595472"/>
                <a:gd name="connsiteY0" fmla="*/ 3164265 h 3164265"/>
                <a:gd name="connsiteX1" fmla="*/ 617063 w 2595472"/>
                <a:gd name="connsiteY1" fmla="*/ 0 h 3164265"/>
                <a:gd name="connsiteX2" fmla="*/ 2595472 w 2595472"/>
                <a:gd name="connsiteY2" fmla="*/ 6444 h 3164265"/>
                <a:gd name="connsiteX3" fmla="*/ 776533 w 2595472"/>
                <a:gd name="connsiteY3" fmla="*/ 3164264 h 3164265"/>
                <a:gd name="connsiteX4" fmla="*/ 0 w 2595472"/>
                <a:gd name="connsiteY4" fmla="*/ 3164265 h 3164265"/>
                <a:gd name="connsiteX0" fmla="*/ 0 w 2595472"/>
                <a:gd name="connsiteY0" fmla="*/ 3170708 h 3170708"/>
                <a:gd name="connsiteX1" fmla="*/ 1768792 w 2595472"/>
                <a:gd name="connsiteY1" fmla="*/ 0 h 3170708"/>
                <a:gd name="connsiteX2" fmla="*/ 2595472 w 2595472"/>
                <a:gd name="connsiteY2" fmla="*/ 12887 h 3170708"/>
                <a:gd name="connsiteX3" fmla="*/ 776533 w 2595472"/>
                <a:gd name="connsiteY3" fmla="*/ 3170707 h 3170708"/>
                <a:gd name="connsiteX4" fmla="*/ 0 w 2595472"/>
                <a:gd name="connsiteY4" fmla="*/ 3170708 h 3170708"/>
                <a:gd name="connsiteX0" fmla="*/ 0 w 2635188"/>
                <a:gd name="connsiteY0" fmla="*/ 3170708 h 3170708"/>
                <a:gd name="connsiteX1" fmla="*/ 1768792 w 2635188"/>
                <a:gd name="connsiteY1" fmla="*/ 0 h 3170708"/>
                <a:gd name="connsiteX2" fmla="*/ 2635188 w 2635188"/>
                <a:gd name="connsiteY2" fmla="*/ 0 h 3170708"/>
                <a:gd name="connsiteX3" fmla="*/ 776533 w 2635188"/>
                <a:gd name="connsiteY3" fmla="*/ 3170707 h 3170708"/>
                <a:gd name="connsiteX4" fmla="*/ 0 w 2635188"/>
                <a:gd name="connsiteY4" fmla="*/ 3170708 h 3170708"/>
                <a:gd name="connsiteX0" fmla="*/ 0 w 2813906"/>
                <a:gd name="connsiteY0" fmla="*/ 3190039 h 3190039"/>
                <a:gd name="connsiteX1" fmla="*/ 1947510 w 2813906"/>
                <a:gd name="connsiteY1" fmla="*/ 0 h 3190039"/>
                <a:gd name="connsiteX2" fmla="*/ 2813906 w 2813906"/>
                <a:gd name="connsiteY2" fmla="*/ 0 h 3190039"/>
                <a:gd name="connsiteX3" fmla="*/ 955251 w 2813906"/>
                <a:gd name="connsiteY3" fmla="*/ 3170707 h 3190039"/>
                <a:gd name="connsiteX4" fmla="*/ 0 w 2813906"/>
                <a:gd name="connsiteY4" fmla="*/ 3190039 h 3190039"/>
                <a:gd name="connsiteX0" fmla="*/ 0 w 2774190"/>
                <a:gd name="connsiteY0" fmla="*/ 3164264 h 3170707"/>
                <a:gd name="connsiteX1" fmla="*/ 1907794 w 2774190"/>
                <a:gd name="connsiteY1" fmla="*/ 0 h 3170707"/>
                <a:gd name="connsiteX2" fmla="*/ 2774190 w 2774190"/>
                <a:gd name="connsiteY2" fmla="*/ 0 h 3170707"/>
                <a:gd name="connsiteX3" fmla="*/ 915535 w 2774190"/>
                <a:gd name="connsiteY3" fmla="*/ 3170707 h 3170707"/>
                <a:gd name="connsiteX4" fmla="*/ 0 w 2774190"/>
                <a:gd name="connsiteY4" fmla="*/ 3164264 h 3170707"/>
                <a:gd name="connsiteX0" fmla="*/ 0 w 2774190"/>
                <a:gd name="connsiteY0" fmla="*/ 3170708 h 3170708"/>
                <a:gd name="connsiteX1" fmla="*/ 1907794 w 2774190"/>
                <a:gd name="connsiteY1" fmla="*/ 0 h 3170708"/>
                <a:gd name="connsiteX2" fmla="*/ 2774190 w 2774190"/>
                <a:gd name="connsiteY2" fmla="*/ 0 h 3170708"/>
                <a:gd name="connsiteX3" fmla="*/ 915535 w 2774190"/>
                <a:gd name="connsiteY3" fmla="*/ 3170707 h 3170708"/>
                <a:gd name="connsiteX4" fmla="*/ 0 w 2774190"/>
                <a:gd name="connsiteY4" fmla="*/ 3170708 h 3170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190" h="3170708">
                  <a:moveTo>
                    <a:pt x="0" y="3170708"/>
                  </a:moveTo>
                  <a:lnTo>
                    <a:pt x="1907794" y="0"/>
                  </a:lnTo>
                  <a:lnTo>
                    <a:pt x="2774190" y="0"/>
                  </a:lnTo>
                  <a:lnTo>
                    <a:pt x="915535" y="3170707"/>
                  </a:lnTo>
                  <a:lnTo>
                    <a:pt x="0" y="317070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0E1F29C-F6BF-4197-AFB0-7E409800E954}"/>
              </a:ext>
            </a:extLst>
          </p:cNvPr>
          <p:cNvGrpSpPr/>
          <p:nvPr/>
        </p:nvGrpSpPr>
        <p:grpSpPr>
          <a:xfrm>
            <a:off x="5613142" y="3522007"/>
            <a:ext cx="5025503" cy="707886"/>
            <a:chOff x="6000972" y="1732263"/>
            <a:chExt cx="5025503" cy="70788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35B06573-880E-45E2-8D10-7412D1232BAB}"/>
                </a:ext>
              </a:extLst>
            </p:cNvPr>
            <p:cNvGrpSpPr/>
            <p:nvPr/>
          </p:nvGrpSpPr>
          <p:grpSpPr>
            <a:xfrm>
              <a:off x="6922673" y="1776628"/>
              <a:ext cx="4103802" cy="619154"/>
              <a:chOff x="5428681" y="1970101"/>
              <a:chExt cx="4103802" cy="619154"/>
            </a:xfrm>
          </p:grpSpPr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DF223E82-13C8-4F00-B372-19F256C26E22}"/>
                  </a:ext>
                </a:extLst>
              </p:cNvPr>
              <p:cNvSpPr txBox="1"/>
              <p:nvPr/>
            </p:nvSpPr>
            <p:spPr>
              <a:xfrm>
                <a:off x="5428681" y="1970101"/>
                <a:ext cx="236276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在此输入标题内容</a:t>
                </a:r>
              </a:p>
            </p:txBody>
          </p: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43DAD372-61F5-4418-9B59-8BF013C0AD04}"/>
                  </a:ext>
                </a:extLst>
              </p:cNvPr>
              <p:cNvSpPr txBox="1"/>
              <p:nvPr/>
            </p:nvSpPr>
            <p:spPr>
              <a:xfrm>
                <a:off x="5450932" y="2281478"/>
                <a:ext cx="408155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字魂58号-创中黑-Regular" panose="00000500000000000000" pitchFamily="2" charset="-122"/>
                    <a:ea typeface="字魂58号-创中黑-Regular" panose="00000500000000000000" pitchFamily="2" charset="-122"/>
                  </a:rPr>
                  <a:t>Your content is printed here, or by copying your text</a:t>
                </a:r>
              </a:p>
            </p:txBody>
          </p:sp>
        </p:grp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D28BCD47-F117-44E1-BF3D-A8687D6D12F7}"/>
                </a:ext>
              </a:extLst>
            </p:cNvPr>
            <p:cNvSpPr txBox="1"/>
            <p:nvPr/>
          </p:nvSpPr>
          <p:spPr>
            <a:xfrm>
              <a:off x="6000972" y="1732263"/>
              <a:ext cx="87519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4000" i="1">
                  <a:ln>
                    <a:solidFill>
                      <a:srgbClr val="007936"/>
                    </a:solidFill>
                  </a:ln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defRPr>
              </a:lvl1pPr>
            </a:lstStyle>
            <a:p>
              <a:r>
                <a:rPr lang="en-US" altLang="zh-CN" dirty="0"/>
                <a:t>03</a:t>
              </a:r>
              <a:endParaRPr lang="zh-CN" altLang="en-US" dirty="0"/>
            </a:p>
          </p:txBody>
        </p:sp>
        <p:sp>
          <p:nvSpPr>
            <p:cNvPr id="25" name="平行四边形 12">
              <a:extLst>
                <a:ext uri="{FF2B5EF4-FFF2-40B4-BE49-F238E27FC236}">
                  <a16:creationId xmlns:a16="http://schemas.microsoft.com/office/drawing/2014/main" id="{92C28285-0879-42CC-940F-916209C17CAA}"/>
                </a:ext>
              </a:extLst>
            </p:cNvPr>
            <p:cNvSpPr/>
            <p:nvPr/>
          </p:nvSpPr>
          <p:spPr>
            <a:xfrm rot="565219">
              <a:off x="6830345" y="1799558"/>
              <a:ext cx="45719" cy="573295"/>
            </a:xfrm>
            <a:custGeom>
              <a:avLst/>
              <a:gdLst>
                <a:gd name="connsiteX0" fmla="*/ 0 w 846841"/>
                <a:gd name="connsiteY0" fmla="*/ 3135984 h 3135984"/>
                <a:gd name="connsiteX1" fmla="*/ 211710 w 846841"/>
                <a:gd name="connsiteY1" fmla="*/ 0 h 3135984"/>
                <a:gd name="connsiteX2" fmla="*/ 846841 w 846841"/>
                <a:gd name="connsiteY2" fmla="*/ 0 h 3135984"/>
                <a:gd name="connsiteX3" fmla="*/ 635131 w 846841"/>
                <a:gd name="connsiteY3" fmla="*/ 3135984 h 3135984"/>
                <a:gd name="connsiteX4" fmla="*/ 0 w 846841"/>
                <a:gd name="connsiteY4" fmla="*/ 3135984 h 3135984"/>
                <a:gd name="connsiteX0" fmla="*/ 0 w 846841"/>
                <a:gd name="connsiteY0" fmla="*/ 3135984 h 3135984"/>
                <a:gd name="connsiteX1" fmla="*/ 371966 w 846841"/>
                <a:gd name="connsiteY1" fmla="*/ 0 h 3135984"/>
                <a:gd name="connsiteX2" fmla="*/ 846841 w 846841"/>
                <a:gd name="connsiteY2" fmla="*/ 0 h 3135984"/>
                <a:gd name="connsiteX3" fmla="*/ 635131 w 846841"/>
                <a:gd name="connsiteY3" fmla="*/ 3135984 h 3135984"/>
                <a:gd name="connsiteX4" fmla="*/ 0 w 846841"/>
                <a:gd name="connsiteY4" fmla="*/ 3135984 h 3135984"/>
                <a:gd name="connsiteX0" fmla="*/ 0 w 1016524"/>
                <a:gd name="connsiteY0" fmla="*/ 3135984 h 3135984"/>
                <a:gd name="connsiteX1" fmla="*/ 371966 w 1016524"/>
                <a:gd name="connsiteY1" fmla="*/ 0 h 3135984"/>
                <a:gd name="connsiteX2" fmla="*/ 1016524 w 1016524"/>
                <a:gd name="connsiteY2" fmla="*/ 0 h 3135984"/>
                <a:gd name="connsiteX3" fmla="*/ 635131 w 1016524"/>
                <a:gd name="connsiteY3" fmla="*/ 3135984 h 3135984"/>
                <a:gd name="connsiteX4" fmla="*/ 0 w 1016524"/>
                <a:gd name="connsiteY4" fmla="*/ 3135984 h 3135984"/>
                <a:gd name="connsiteX0" fmla="*/ 0 w 1073085"/>
                <a:gd name="connsiteY0" fmla="*/ 3145411 h 3145411"/>
                <a:gd name="connsiteX1" fmla="*/ 428527 w 1073085"/>
                <a:gd name="connsiteY1" fmla="*/ 0 h 3145411"/>
                <a:gd name="connsiteX2" fmla="*/ 1073085 w 1073085"/>
                <a:gd name="connsiteY2" fmla="*/ 0 h 3145411"/>
                <a:gd name="connsiteX3" fmla="*/ 691692 w 1073085"/>
                <a:gd name="connsiteY3" fmla="*/ 3135984 h 3145411"/>
                <a:gd name="connsiteX4" fmla="*/ 0 w 1073085"/>
                <a:gd name="connsiteY4" fmla="*/ 3145411 h 3145411"/>
                <a:gd name="connsiteX0" fmla="*/ 0 w 1073085"/>
                <a:gd name="connsiteY0" fmla="*/ 3145411 h 3154837"/>
                <a:gd name="connsiteX1" fmla="*/ 428527 w 1073085"/>
                <a:gd name="connsiteY1" fmla="*/ 0 h 3154837"/>
                <a:gd name="connsiteX2" fmla="*/ 1073085 w 1073085"/>
                <a:gd name="connsiteY2" fmla="*/ 0 h 3154837"/>
                <a:gd name="connsiteX3" fmla="*/ 578570 w 1073085"/>
                <a:gd name="connsiteY3" fmla="*/ 3154837 h 3154837"/>
                <a:gd name="connsiteX4" fmla="*/ 0 w 1073085"/>
                <a:gd name="connsiteY4" fmla="*/ 3145411 h 3154837"/>
                <a:gd name="connsiteX0" fmla="*/ 0 w 1073085"/>
                <a:gd name="connsiteY0" fmla="*/ 3145411 h 3154837"/>
                <a:gd name="connsiteX1" fmla="*/ 428527 w 1073085"/>
                <a:gd name="connsiteY1" fmla="*/ 0 h 3154837"/>
                <a:gd name="connsiteX2" fmla="*/ 1073085 w 1073085"/>
                <a:gd name="connsiteY2" fmla="*/ 0 h 3154837"/>
                <a:gd name="connsiteX3" fmla="*/ 672838 w 1073085"/>
                <a:gd name="connsiteY3" fmla="*/ 3154837 h 3154837"/>
                <a:gd name="connsiteX4" fmla="*/ 0 w 1073085"/>
                <a:gd name="connsiteY4" fmla="*/ 3145411 h 3154837"/>
                <a:gd name="connsiteX0" fmla="*/ 0 w 1346463"/>
                <a:gd name="connsiteY0" fmla="*/ 3154838 h 3154838"/>
                <a:gd name="connsiteX1" fmla="*/ 701905 w 1346463"/>
                <a:gd name="connsiteY1" fmla="*/ 0 h 3154838"/>
                <a:gd name="connsiteX2" fmla="*/ 1346463 w 1346463"/>
                <a:gd name="connsiteY2" fmla="*/ 0 h 3154838"/>
                <a:gd name="connsiteX3" fmla="*/ 946216 w 1346463"/>
                <a:gd name="connsiteY3" fmla="*/ 3154837 h 3154838"/>
                <a:gd name="connsiteX4" fmla="*/ 0 w 1346463"/>
                <a:gd name="connsiteY4" fmla="*/ 3154838 h 3154838"/>
                <a:gd name="connsiteX0" fmla="*/ 0 w 1346463"/>
                <a:gd name="connsiteY0" fmla="*/ 3164265 h 3164265"/>
                <a:gd name="connsiteX1" fmla="*/ 617063 w 1346463"/>
                <a:gd name="connsiteY1" fmla="*/ 0 h 3164265"/>
                <a:gd name="connsiteX2" fmla="*/ 1346463 w 1346463"/>
                <a:gd name="connsiteY2" fmla="*/ 9427 h 3164265"/>
                <a:gd name="connsiteX3" fmla="*/ 946216 w 1346463"/>
                <a:gd name="connsiteY3" fmla="*/ 3164264 h 3164265"/>
                <a:gd name="connsiteX4" fmla="*/ 0 w 1346463"/>
                <a:gd name="connsiteY4" fmla="*/ 3164265 h 3164265"/>
                <a:gd name="connsiteX0" fmla="*/ 0 w 1346463"/>
                <a:gd name="connsiteY0" fmla="*/ 3164265 h 3173691"/>
                <a:gd name="connsiteX1" fmla="*/ 617063 w 1346463"/>
                <a:gd name="connsiteY1" fmla="*/ 0 h 3173691"/>
                <a:gd name="connsiteX2" fmla="*/ 1346463 w 1346463"/>
                <a:gd name="connsiteY2" fmla="*/ 9427 h 3173691"/>
                <a:gd name="connsiteX3" fmla="*/ 767106 w 1346463"/>
                <a:gd name="connsiteY3" fmla="*/ 3173691 h 3173691"/>
                <a:gd name="connsiteX4" fmla="*/ 0 w 1346463"/>
                <a:gd name="connsiteY4" fmla="*/ 3164265 h 3173691"/>
                <a:gd name="connsiteX0" fmla="*/ 0 w 1346463"/>
                <a:gd name="connsiteY0" fmla="*/ 3164265 h 3173691"/>
                <a:gd name="connsiteX1" fmla="*/ 617063 w 1346463"/>
                <a:gd name="connsiteY1" fmla="*/ 0 h 3173691"/>
                <a:gd name="connsiteX2" fmla="*/ 1346463 w 1346463"/>
                <a:gd name="connsiteY2" fmla="*/ 9427 h 3173691"/>
                <a:gd name="connsiteX3" fmla="*/ 757679 w 1346463"/>
                <a:gd name="connsiteY3" fmla="*/ 3173691 h 3173691"/>
                <a:gd name="connsiteX4" fmla="*/ 0 w 1346463"/>
                <a:gd name="connsiteY4" fmla="*/ 3164265 h 3173691"/>
                <a:gd name="connsiteX0" fmla="*/ 0 w 1346463"/>
                <a:gd name="connsiteY0" fmla="*/ 3164265 h 3164265"/>
                <a:gd name="connsiteX1" fmla="*/ 617063 w 1346463"/>
                <a:gd name="connsiteY1" fmla="*/ 0 h 3164265"/>
                <a:gd name="connsiteX2" fmla="*/ 1346463 w 1346463"/>
                <a:gd name="connsiteY2" fmla="*/ 9427 h 3164265"/>
                <a:gd name="connsiteX3" fmla="*/ 776533 w 1346463"/>
                <a:gd name="connsiteY3" fmla="*/ 3164264 h 3164265"/>
                <a:gd name="connsiteX4" fmla="*/ 0 w 1346463"/>
                <a:gd name="connsiteY4" fmla="*/ 3164265 h 3164265"/>
                <a:gd name="connsiteX0" fmla="*/ 0 w 1374744"/>
                <a:gd name="connsiteY0" fmla="*/ 3164265 h 3164265"/>
                <a:gd name="connsiteX1" fmla="*/ 617063 w 1374744"/>
                <a:gd name="connsiteY1" fmla="*/ 0 h 3164265"/>
                <a:gd name="connsiteX2" fmla="*/ 1374744 w 1374744"/>
                <a:gd name="connsiteY2" fmla="*/ 28281 h 3164265"/>
                <a:gd name="connsiteX3" fmla="*/ 776533 w 1374744"/>
                <a:gd name="connsiteY3" fmla="*/ 3164264 h 3164265"/>
                <a:gd name="connsiteX4" fmla="*/ 0 w 1374744"/>
                <a:gd name="connsiteY4" fmla="*/ 3164265 h 3164265"/>
                <a:gd name="connsiteX0" fmla="*/ 0 w 1365317"/>
                <a:gd name="connsiteY0" fmla="*/ 3173691 h 3173691"/>
                <a:gd name="connsiteX1" fmla="*/ 617063 w 1365317"/>
                <a:gd name="connsiteY1" fmla="*/ 9426 h 3173691"/>
                <a:gd name="connsiteX2" fmla="*/ 1365317 w 1365317"/>
                <a:gd name="connsiteY2" fmla="*/ 0 h 3173691"/>
                <a:gd name="connsiteX3" fmla="*/ 776533 w 1365317"/>
                <a:gd name="connsiteY3" fmla="*/ 3173690 h 3173691"/>
                <a:gd name="connsiteX4" fmla="*/ 0 w 1365317"/>
                <a:gd name="connsiteY4" fmla="*/ 3173691 h 3173691"/>
                <a:gd name="connsiteX0" fmla="*/ 0 w 1384171"/>
                <a:gd name="connsiteY0" fmla="*/ 3164265 h 3164265"/>
                <a:gd name="connsiteX1" fmla="*/ 617063 w 1384171"/>
                <a:gd name="connsiteY1" fmla="*/ 0 h 3164265"/>
                <a:gd name="connsiteX2" fmla="*/ 1384171 w 1384171"/>
                <a:gd name="connsiteY2" fmla="*/ 18854 h 3164265"/>
                <a:gd name="connsiteX3" fmla="*/ 776533 w 1384171"/>
                <a:gd name="connsiteY3" fmla="*/ 3164264 h 3164265"/>
                <a:gd name="connsiteX4" fmla="*/ 0 w 1384171"/>
                <a:gd name="connsiteY4" fmla="*/ 3164265 h 3164265"/>
                <a:gd name="connsiteX0" fmla="*/ 0 w 1384171"/>
                <a:gd name="connsiteY0" fmla="*/ 3164265 h 3164265"/>
                <a:gd name="connsiteX1" fmla="*/ 617063 w 1384171"/>
                <a:gd name="connsiteY1" fmla="*/ 0 h 3164265"/>
                <a:gd name="connsiteX2" fmla="*/ 1384171 w 1384171"/>
                <a:gd name="connsiteY2" fmla="*/ 1 h 3164265"/>
                <a:gd name="connsiteX3" fmla="*/ 776533 w 1384171"/>
                <a:gd name="connsiteY3" fmla="*/ 3164264 h 3164265"/>
                <a:gd name="connsiteX4" fmla="*/ 0 w 1384171"/>
                <a:gd name="connsiteY4" fmla="*/ 3164265 h 3164265"/>
                <a:gd name="connsiteX0" fmla="*/ 0 w 2575614"/>
                <a:gd name="connsiteY0" fmla="*/ 3164265 h 3164265"/>
                <a:gd name="connsiteX1" fmla="*/ 617063 w 2575614"/>
                <a:gd name="connsiteY1" fmla="*/ 0 h 3164265"/>
                <a:gd name="connsiteX2" fmla="*/ 2575614 w 2575614"/>
                <a:gd name="connsiteY2" fmla="*/ 12888 h 3164265"/>
                <a:gd name="connsiteX3" fmla="*/ 776533 w 2575614"/>
                <a:gd name="connsiteY3" fmla="*/ 3164264 h 3164265"/>
                <a:gd name="connsiteX4" fmla="*/ 0 w 2575614"/>
                <a:gd name="connsiteY4" fmla="*/ 3164265 h 3164265"/>
                <a:gd name="connsiteX0" fmla="*/ 0 w 2595472"/>
                <a:gd name="connsiteY0" fmla="*/ 3164265 h 3164265"/>
                <a:gd name="connsiteX1" fmla="*/ 617063 w 2595472"/>
                <a:gd name="connsiteY1" fmla="*/ 0 h 3164265"/>
                <a:gd name="connsiteX2" fmla="*/ 2595472 w 2595472"/>
                <a:gd name="connsiteY2" fmla="*/ 6444 h 3164265"/>
                <a:gd name="connsiteX3" fmla="*/ 776533 w 2595472"/>
                <a:gd name="connsiteY3" fmla="*/ 3164264 h 3164265"/>
                <a:gd name="connsiteX4" fmla="*/ 0 w 2595472"/>
                <a:gd name="connsiteY4" fmla="*/ 3164265 h 3164265"/>
                <a:gd name="connsiteX0" fmla="*/ 0 w 2595472"/>
                <a:gd name="connsiteY0" fmla="*/ 3170708 h 3170708"/>
                <a:gd name="connsiteX1" fmla="*/ 1768792 w 2595472"/>
                <a:gd name="connsiteY1" fmla="*/ 0 h 3170708"/>
                <a:gd name="connsiteX2" fmla="*/ 2595472 w 2595472"/>
                <a:gd name="connsiteY2" fmla="*/ 12887 h 3170708"/>
                <a:gd name="connsiteX3" fmla="*/ 776533 w 2595472"/>
                <a:gd name="connsiteY3" fmla="*/ 3170707 h 3170708"/>
                <a:gd name="connsiteX4" fmla="*/ 0 w 2595472"/>
                <a:gd name="connsiteY4" fmla="*/ 3170708 h 3170708"/>
                <a:gd name="connsiteX0" fmla="*/ 0 w 2635188"/>
                <a:gd name="connsiteY0" fmla="*/ 3170708 h 3170708"/>
                <a:gd name="connsiteX1" fmla="*/ 1768792 w 2635188"/>
                <a:gd name="connsiteY1" fmla="*/ 0 h 3170708"/>
                <a:gd name="connsiteX2" fmla="*/ 2635188 w 2635188"/>
                <a:gd name="connsiteY2" fmla="*/ 0 h 3170708"/>
                <a:gd name="connsiteX3" fmla="*/ 776533 w 2635188"/>
                <a:gd name="connsiteY3" fmla="*/ 3170707 h 3170708"/>
                <a:gd name="connsiteX4" fmla="*/ 0 w 2635188"/>
                <a:gd name="connsiteY4" fmla="*/ 3170708 h 3170708"/>
                <a:gd name="connsiteX0" fmla="*/ 0 w 2813906"/>
                <a:gd name="connsiteY0" fmla="*/ 3190039 h 3190039"/>
                <a:gd name="connsiteX1" fmla="*/ 1947510 w 2813906"/>
                <a:gd name="connsiteY1" fmla="*/ 0 h 3190039"/>
                <a:gd name="connsiteX2" fmla="*/ 2813906 w 2813906"/>
                <a:gd name="connsiteY2" fmla="*/ 0 h 3190039"/>
                <a:gd name="connsiteX3" fmla="*/ 955251 w 2813906"/>
                <a:gd name="connsiteY3" fmla="*/ 3170707 h 3190039"/>
                <a:gd name="connsiteX4" fmla="*/ 0 w 2813906"/>
                <a:gd name="connsiteY4" fmla="*/ 3190039 h 3190039"/>
                <a:gd name="connsiteX0" fmla="*/ 0 w 2774190"/>
                <a:gd name="connsiteY0" fmla="*/ 3164264 h 3170707"/>
                <a:gd name="connsiteX1" fmla="*/ 1907794 w 2774190"/>
                <a:gd name="connsiteY1" fmla="*/ 0 h 3170707"/>
                <a:gd name="connsiteX2" fmla="*/ 2774190 w 2774190"/>
                <a:gd name="connsiteY2" fmla="*/ 0 h 3170707"/>
                <a:gd name="connsiteX3" fmla="*/ 915535 w 2774190"/>
                <a:gd name="connsiteY3" fmla="*/ 3170707 h 3170707"/>
                <a:gd name="connsiteX4" fmla="*/ 0 w 2774190"/>
                <a:gd name="connsiteY4" fmla="*/ 3164264 h 3170707"/>
                <a:gd name="connsiteX0" fmla="*/ 0 w 2774190"/>
                <a:gd name="connsiteY0" fmla="*/ 3170708 h 3170708"/>
                <a:gd name="connsiteX1" fmla="*/ 1907794 w 2774190"/>
                <a:gd name="connsiteY1" fmla="*/ 0 h 3170708"/>
                <a:gd name="connsiteX2" fmla="*/ 2774190 w 2774190"/>
                <a:gd name="connsiteY2" fmla="*/ 0 h 3170708"/>
                <a:gd name="connsiteX3" fmla="*/ 915535 w 2774190"/>
                <a:gd name="connsiteY3" fmla="*/ 3170707 h 3170708"/>
                <a:gd name="connsiteX4" fmla="*/ 0 w 2774190"/>
                <a:gd name="connsiteY4" fmla="*/ 3170708 h 3170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190" h="3170708">
                  <a:moveTo>
                    <a:pt x="0" y="3170708"/>
                  </a:moveTo>
                  <a:lnTo>
                    <a:pt x="1907794" y="0"/>
                  </a:lnTo>
                  <a:lnTo>
                    <a:pt x="2774190" y="0"/>
                  </a:lnTo>
                  <a:lnTo>
                    <a:pt x="915535" y="3170707"/>
                  </a:lnTo>
                  <a:lnTo>
                    <a:pt x="0" y="317070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1568E6C-FAAB-4250-B6A6-84A3B902A7A5}"/>
              </a:ext>
            </a:extLst>
          </p:cNvPr>
          <p:cNvGrpSpPr/>
          <p:nvPr/>
        </p:nvGrpSpPr>
        <p:grpSpPr>
          <a:xfrm>
            <a:off x="5358679" y="4544863"/>
            <a:ext cx="5025503" cy="707886"/>
            <a:chOff x="6000972" y="1732263"/>
            <a:chExt cx="5025503" cy="707886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0D77E7E8-B603-4C58-84C7-5E061EC5EF13}"/>
                </a:ext>
              </a:extLst>
            </p:cNvPr>
            <p:cNvGrpSpPr/>
            <p:nvPr/>
          </p:nvGrpSpPr>
          <p:grpSpPr>
            <a:xfrm>
              <a:off x="6922673" y="1776628"/>
              <a:ext cx="4103802" cy="619154"/>
              <a:chOff x="5428681" y="1970101"/>
              <a:chExt cx="4103802" cy="619154"/>
            </a:xfrm>
          </p:grpSpPr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A438CE25-E8F5-4AF9-923B-9772173E1FE2}"/>
                  </a:ext>
                </a:extLst>
              </p:cNvPr>
              <p:cNvSpPr txBox="1"/>
              <p:nvPr/>
            </p:nvSpPr>
            <p:spPr>
              <a:xfrm>
                <a:off x="5428681" y="1970101"/>
                <a:ext cx="236276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在此输入标题内容</a:t>
                </a: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4D60999A-0227-4E8F-AE21-1CB0B797318D}"/>
                  </a:ext>
                </a:extLst>
              </p:cNvPr>
              <p:cNvSpPr txBox="1"/>
              <p:nvPr/>
            </p:nvSpPr>
            <p:spPr>
              <a:xfrm>
                <a:off x="5450932" y="2281478"/>
                <a:ext cx="408155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>
                        <a:lumMod val="50000"/>
                      </a:schemeClr>
                    </a:solidFill>
                    <a:latin typeface="字魂58号-创中黑-Regular" panose="00000500000000000000" pitchFamily="2" charset="-122"/>
                    <a:ea typeface="字魂58号-创中黑-Regular" panose="00000500000000000000" pitchFamily="2" charset="-122"/>
                  </a:rPr>
                  <a:t>Your content is printed here, or by copying your text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</a:endParaRPr>
              </a:p>
            </p:txBody>
          </p:sp>
        </p:grp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BDF17A24-0E8D-4935-A0F0-450A3FD55D9B}"/>
                </a:ext>
              </a:extLst>
            </p:cNvPr>
            <p:cNvSpPr txBox="1"/>
            <p:nvPr/>
          </p:nvSpPr>
          <p:spPr>
            <a:xfrm>
              <a:off x="6000972" y="1732263"/>
              <a:ext cx="87519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4000" i="1">
                  <a:ln>
                    <a:solidFill>
                      <a:srgbClr val="007936"/>
                    </a:solidFill>
                  </a:ln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defRPr>
              </a:lvl1pPr>
            </a:lstStyle>
            <a:p>
              <a:r>
                <a:rPr lang="en-US" altLang="zh-CN"/>
                <a:t>04</a:t>
              </a:r>
              <a:endParaRPr lang="zh-CN" altLang="en-US" dirty="0"/>
            </a:p>
          </p:txBody>
        </p:sp>
        <p:sp>
          <p:nvSpPr>
            <p:cNvPr id="31" name="平行四边形 12">
              <a:extLst>
                <a:ext uri="{FF2B5EF4-FFF2-40B4-BE49-F238E27FC236}">
                  <a16:creationId xmlns:a16="http://schemas.microsoft.com/office/drawing/2014/main" id="{30AFE3DD-25D1-4A7D-B046-44D7A6E20A26}"/>
                </a:ext>
              </a:extLst>
            </p:cNvPr>
            <p:cNvSpPr/>
            <p:nvPr/>
          </p:nvSpPr>
          <p:spPr>
            <a:xfrm rot="565219">
              <a:off x="6830345" y="1799558"/>
              <a:ext cx="45719" cy="573295"/>
            </a:xfrm>
            <a:custGeom>
              <a:avLst/>
              <a:gdLst>
                <a:gd name="connsiteX0" fmla="*/ 0 w 846841"/>
                <a:gd name="connsiteY0" fmla="*/ 3135984 h 3135984"/>
                <a:gd name="connsiteX1" fmla="*/ 211710 w 846841"/>
                <a:gd name="connsiteY1" fmla="*/ 0 h 3135984"/>
                <a:gd name="connsiteX2" fmla="*/ 846841 w 846841"/>
                <a:gd name="connsiteY2" fmla="*/ 0 h 3135984"/>
                <a:gd name="connsiteX3" fmla="*/ 635131 w 846841"/>
                <a:gd name="connsiteY3" fmla="*/ 3135984 h 3135984"/>
                <a:gd name="connsiteX4" fmla="*/ 0 w 846841"/>
                <a:gd name="connsiteY4" fmla="*/ 3135984 h 3135984"/>
                <a:gd name="connsiteX0" fmla="*/ 0 w 846841"/>
                <a:gd name="connsiteY0" fmla="*/ 3135984 h 3135984"/>
                <a:gd name="connsiteX1" fmla="*/ 371966 w 846841"/>
                <a:gd name="connsiteY1" fmla="*/ 0 h 3135984"/>
                <a:gd name="connsiteX2" fmla="*/ 846841 w 846841"/>
                <a:gd name="connsiteY2" fmla="*/ 0 h 3135984"/>
                <a:gd name="connsiteX3" fmla="*/ 635131 w 846841"/>
                <a:gd name="connsiteY3" fmla="*/ 3135984 h 3135984"/>
                <a:gd name="connsiteX4" fmla="*/ 0 w 846841"/>
                <a:gd name="connsiteY4" fmla="*/ 3135984 h 3135984"/>
                <a:gd name="connsiteX0" fmla="*/ 0 w 1016524"/>
                <a:gd name="connsiteY0" fmla="*/ 3135984 h 3135984"/>
                <a:gd name="connsiteX1" fmla="*/ 371966 w 1016524"/>
                <a:gd name="connsiteY1" fmla="*/ 0 h 3135984"/>
                <a:gd name="connsiteX2" fmla="*/ 1016524 w 1016524"/>
                <a:gd name="connsiteY2" fmla="*/ 0 h 3135984"/>
                <a:gd name="connsiteX3" fmla="*/ 635131 w 1016524"/>
                <a:gd name="connsiteY3" fmla="*/ 3135984 h 3135984"/>
                <a:gd name="connsiteX4" fmla="*/ 0 w 1016524"/>
                <a:gd name="connsiteY4" fmla="*/ 3135984 h 3135984"/>
                <a:gd name="connsiteX0" fmla="*/ 0 w 1073085"/>
                <a:gd name="connsiteY0" fmla="*/ 3145411 h 3145411"/>
                <a:gd name="connsiteX1" fmla="*/ 428527 w 1073085"/>
                <a:gd name="connsiteY1" fmla="*/ 0 h 3145411"/>
                <a:gd name="connsiteX2" fmla="*/ 1073085 w 1073085"/>
                <a:gd name="connsiteY2" fmla="*/ 0 h 3145411"/>
                <a:gd name="connsiteX3" fmla="*/ 691692 w 1073085"/>
                <a:gd name="connsiteY3" fmla="*/ 3135984 h 3145411"/>
                <a:gd name="connsiteX4" fmla="*/ 0 w 1073085"/>
                <a:gd name="connsiteY4" fmla="*/ 3145411 h 3145411"/>
                <a:gd name="connsiteX0" fmla="*/ 0 w 1073085"/>
                <a:gd name="connsiteY0" fmla="*/ 3145411 h 3154837"/>
                <a:gd name="connsiteX1" fmla="*/ 428527 w 1073085"/>
                <a:gd name="connsiteY1" fmla="*/ 0 h 3154837"/>
                <a:gd name="connsiteX2" fmla="*/ 1073085 w 1073085"/>
                <a:gd name="connsiteY2" fmla="*/ 0 h 3154837"/>
                <a:gd name="connsiteX3" fmla="*/ 578570 w 1073085"/>
                <a:gd name="connsiteY3" fmla="*/ 3154837 h 3154837"/>
                <a:gd name="connsiteX4" fmla="*/ 0 w 1073085"/>
                <a:gd name="connsiteY4" fmla="*/ 3145411 h 3154837"/>
                <a:gd name="connsiteX0" fmla="*/ 0 w 1073085"/>
                <a:gd name="connsiteY0" fmla="*/ 3145411 h 3154837"/>
                <a:gd name="connsiteX1" fmla="*/ 428527 w 1073085"/>
                <a:gd name="connsiteY1" fmla="*/ 0 h 3154837"/>
                <a:gd name="connsiteX2" fmla="*/ 1073085 w 1073085"/>
                <a:gd name="connsiteY2" fmla="*/ 0 h 3154837"/>
                <a:gd name="connsiteX3" fmla="*/ 672838 w 1073085"/>
                <a:gd name="connsiteY3" fmla="*/ 3154837 h 3154837"/>
                <a:gd name="connsiteX4" fmla="*/ 0 w 1073085"/>
                <a:gd name="connsiteY4" fmla="*/ 3145411 h 3154837"/>
                <a:gd name="connsiteX0" fmla="*/ 0 w 1346463"/>
                <a:gd name="connsiteY0" fmla="*/ 3154838 h 3154838"/>
                <a:gd name="connsiteX1" fmla="*/ 701905 w 1346463"/>
                <a:gd name="connsiteY1" fmla="*/ 0 h 3154838"/>
                <a:gd name="connsiteX2" fmla="*/ 1346463 w 1346463"/>
                <a:gd name="connsiteY2" fmla="*/ 0 h 3154838"/>
                <a:gd name="connsiteX3" fmla="*/ 946216 w 1346463"/>
                <a:gd name="connsiteY3" fmla="*/ 3154837 h 3154838"/>
                <a:gd name="connsiteX4" fmla="*/ 0 w 1346463"/>
                <a:gd name="connsiteY4" fmla="*/ 3154838 h 3154838"/>
                <a:gd name="connsiteX0" fmla="*/ 0 w 1346463"/>
                <a:gd name="connsiteY0" fmla="*/ 3164265 h 3164265"/>
                <a:gd name="connsiteX1" fmla="*/ 617063 w 1346463"/>
                <a:gd name="connsiteY1" fmla="*/ 0 h 3164265"/>
                <a:gd name="connsiteX2" fmla="*/ 1346463 w 1346463"/>
                <a:gd name="connsiteY2" fmla="*/ 9427 h 3164265"/>
                <a:gd name="connsiteX3" fmla="*/ 946216 w 1346463"/>
                <a:gd name="connsiteY3" fmla="*/ 3164264 h 3164265"/>
                <a:gd name="connsiteX4" fmla="*/ 0 w 1346463"/>
                <a:gd name="connsiteY4" fmla="*/ 3164265 h 3164265"/>
                <a:gd name="connsiteX0" fmla="*/ 0 w 1346463"/>
                <a:gd name="connsiteY0" fmla="*/ 3164265 h 3173691"/>
                <a:gd name="connsiteX1" fmla="*/ 617063 w 1346463"/>
                <a:gd name="connsiteY1" fmla="*/ 0 h 3173691"/>
                <a:gd name="connsiteX2" fmla="*/ 1346463 w 1346463"/>
                <a:gd name="connsiteY2" fmla="*/ 9427 h 3173691"/>
                <a:gd name="connsiteX3" fmla="*/ 767106 w 1346463"/>
                <a:gd name="connsiteY3" fmla="*/ 3173691 h 3173691"/>
                <a:gd name="connsiteX4" fmla="*/ 0 w 1346463"/>
                <a:gd name="connsiteY4" fmla="*/ 3164265 h 3173691"/>
                <a:gd name="connsiteX0" fmla="*/ 0 w 1346463"/>
                <a:gd name="connsiteY0" fmla="*/ 3164265 h 3173691"/>
                <a:gd name="connsiteX1" fmla="*/ 617063 w 1346463"/>
                <a:gd name="connsiteY1" fmla="*/ 0 h 3173691"/>
                <a:gd name="connsiteX2" fmla="*/ 1346463 w 1346463"/>
                <a:gd name="connsiteY2" fmla="*/ 9427 h 3173691"/>
                <a:gd name="connsiteX3" fmla="*/ 757679 w 1346463"/>
                <a:gd name="connsiteY3" fmla="*/ 3173691 h 3173691"/>
                <a:gd name="connsiteX4" fmla="*/ 0 w 1346463"/>
                <a:gd name="connsiteY4" fmla="*/ 3164265 h 3173691"/>
                <a:gd name="connsiteX0" fmla="*/ 0 w 1346463"/>
                <a:gd name="connsiteY0" fmla="*/ 3164265 h 3164265"/>
                <a:gd name="connsiteX1" fmla="*/ 617063 w 1346463"/>
                <a:gd name="connsiteY1" fmla="*/ 0 h 3164265"/>
                <a:gd name="connsiteX2" fmla="*/ 1346463 w 1346463"/>
                <a:gd name="connsiteY2" fmla="*/ 9427 h 3164265"/>
                <a:gd name="connsiteX3" fmla="*/ 776533 w 1346463"/>
                <a:gd name="connsiteY3" fmla="*/ 3164264 h 3164265"/>
                <a:gd name="connsiteX4" fmla="*/ 0 w 1346463"/>
                <a:gd name="connsiteY4" fmla="*/ 3164265 h 3164265"/>
                <a:gd name="connsiteX0" fmla="*/ 0 w 1374744"/>
                <a:gd name="connsiteY0" fmla="*/ 3164265 h 3164265"/>
                <a:gd name="connsiteX1" fmla="*/ 617063 w 1374744"/>
                <a:gd name="connsiteY1" fmla="*/ 0 h 3164265"/>
                <a:gd name="connsiteX2" fmla="*/ 1374744 w 1374744"/>
                <a:gd name="connsiteY2" fmla="*/ 28281 h 3164265"/>
                <a:gd name="connsiteX3" fmla="*/ 776533 w 1374744"/>
                <a:gd name="connsiteY3" fmla="*/ 3164264 h 3164265"/>
                <a:gd name="connsiteX4" fmla="*/ 0 w 1374744"/>
                <a:gd name="connsiteY4" fmla="*/ 3164265 h 3164265"/>
                <a:gd name="connsiteX0" fmla="*/ 0 w 1365317"/>
                <a:gd name="connsiteY0" fmla="*/ 3173691 h 3173691"/>
                <a:gd name="connsiteX1" fmla="*/ 617063 w 1365317"/>
                <a:gd name="connsiteY1" fmla="*/ 9426 h 3173691"/>
                <a:gd name="connsiteX2" fmla="*/ 1365317 w 1365317"/>
                <a:gd name="connsiteY2" fmla="*/ 0 h 3173691"/>
                <a:gd name="connsiteX3" fmla="*/ 776533 w 1365317"/>
                <a:gd name="connsiteY3" fmla="*/ 3173690 h 3173691"/>
                <a:gd name="connsiteX4" fmla="*/ 0 w 1365317"/>
                <a:gd name="connsiteY4" fmla="*/ 3173691 h 3173691"/>
                <a:gd name="connsiteX0" fmla="*/ 0 w 1384171"/>
                <a:gd name="connsiteY0" fmla="*/ 3164265 h 3164265"/>
                <a:gd name="connsiteX1" fmla="*/ 617063 w 1384171"/>
                <a:gd name="connsiteY1" fmla="*/ 0 h 3164265"/>
                <a:gd name="connsiteX2" fmla="*/ 1384171 w 1384171"/>
                <a:gd name="connsiteY2" fmla="*/ 18854 h 3164265"/>
                <a:gd name="connsiteX3" fmla="*/ 776533 w 1384171"/>
                <a:gd name="connsiteY3" fmla="*/ 3164264 h 3164265"/>
                <a:gd name="connsiteX4" fmla="*/ 0 w 1384171"/>
                <a:gd name="connsiteY4" fmla="*/ 3164265 h 3164265"/>
                <a:gd name="connsiteX0" fmla="*/ 0 w 1384171"/>
                <a:gd name="connsiteY0" fmla="*/ 3164265 h 3164265"/>
                <a:gd name="connsiteX1" fmla="*/ 617063 w 1384171"/>
                <a:gd name="connsiteY1" fmla="*/ 0 h 3164265"/>
                <a:gd name="connsiteX2" fmla="*/ 1384171 w 1384171"/>
                <a:gd name="connsiteY2" fmla="*/ 1 h 3164265"/>
                <a:gd name="connsiteX3" fmla="*/ 776533 w 1384171"/>
                <a:gd name="connsiteY3" fmla="*/ 3164264 h 3164265"/>
                <a:gd name="connsiteX4" fmla="*/ 0 w 1384171"/>
                <a:gd name="connsiteY4" fmla="*/ 3164265 h 3164265"/>
                <a:gd name="connsiteX0" fmla="*/ 0 w 2575614"/>
                <a:gd name="connsiteY0" fmla="*/ 3164265 h 3164265"/>
                <a:gd name="connsiteX1" fmla="*/ 617063 w 2575614"/>
                <a:gd name="connsiteY1" fmla="*/ 0 h 3164265"/>
                <a:gd name="connsiteX2" fmla="*/ 2575614 w 2575614"/>
                <a:gd name="connsiteY2" fmla="*/ 12888 h 3164265"/>
                <a:gd name="connsiteX3" fmla="*/ 776533 w 2575614"/>
                <a:gd name="connsiteY3" fmla="*/ 3164264 h 3164265"/>
                <a:gd name="connsiteX4" fmla="*/ 0 w 2575614"/>
                <a:gd name="connsiteY4" fmla="*/ 3164265 h 3164265"/>
                <a:gd name="connsiteX0" fmla="*/ 0 w 2595472"/>
                <a:gd name="connsiteY0" fmla="*/ 3164265 h 3164265"/>
                <a:gd name="connsiteX1" fmla="*/ 617063 w 2595472"/>
                <a:gd name="connsiteY1" fmla="*/ 0 h 3164265"/>
                <a:gd name="connsiteX2" fmla="*/ 2595472 w 2595472"/>
                <a:gd name="connsiteY2" fmla="*/ 6444 h 3164265"/>
                <a:gd name="connsiteX3" fmla="*/ 776533 w 2595472"/>
                <a:gd name="connsiteY3" fmla="*/ 3164264 h 3164265"/>
                <a:gd name="connsiteX4" fmla="*/ 0 w 2595472"/>
                <a:gd name="connsiteY4" fmla="*/ 3164265 h 3164265"/>
                <a:gd name="connsiteX0" fmla="*/ 0 w 2595472"/>
                <a:gd name="connsiteY0" fmla="*/ 3170708 h 3170708"/>
                <a:gd name="connsiteX1" fmla="*/ 1768792 w 2595472"/>
                <a:gd name="connsiteY1" fmla="*/ 0 h 3170708"/>
                <a:gd name="connsiteX2" fmla="*/ 2595472 w 2595472"/>
                <a:gd name="connsiteY2" fmla="*/ 12887 h 3170708"/>
                <a:gd name="connsiteX3" fmla="*/ 776533 w 2595472"/>
                <a:gd name="connsiteY3" fmla="*/ 3170707 h 3170708"/>
                <a:gd name="connsiteX4" fmla="*/ 0 w 2595472"/>
                <a:gd name="connsiteY4" fmla="*/ 3170708 h 3170708"/>
                <a:gd name="connsiteX0" fmla="*/ 0 w 2635188"/>
                <a:gd name="connsiteY0" fmla="*/ 3170708 h 3170708"/>
                <a:gd name="connsiteX1" fmla="*/ 1768792 w 2635188"/>
                <a:gd name="connsiteY1" fmla="*/ 0 h 3170708"/>
                <a:gd name="connsiteX2" fmla="*/ 2635188 w 2635188"/>
                <a:gd name="connsiteY2" fmla="*/ 0 h 3170708"/>
                <a:gd name="connsiteX3" fmla="*/ 776533 w 2635188"/>
                <a:gd name="connsiteY3" fmla="*/ 3170707 h 3170708"/>
                <a:gd name="connsiteX4" fmla="*/ 0 w 2635188"/>
                <a:gd name="connsiteY4" fmla="*/ 3170708 h 3170708"/>
                <a:gd name="connsiteX0" fmla="*/ 0 w 2813906"/>
                <a:gd name="connsiteY0" fmla="*/ 3190039 h 3190039"/>
                <a:gd name="connsiteX1" fmla="*/ 1947510 w 2813906"/>
                <a:gd name="connsiteY1" fmla="*/ 0 h 3190039"/>
                <a:gd name="connsiteX2" fmla="*/ 2813906 w 2813906"/>
                <a:gd name="connsiteY2" fmla="*/ 0 h 3190039"/>
                <a:gd name="connsiteX3" fmla="*/ 955251 w 2813906"/>
                <a:gd name="connsiteY3" fmla="*/ 3170707 h 3190039"/>
                <a:gd name="connsiteX4" fmla="*/ 0 w 2813906"/>
                <a:gd name="connsiteY4" fmla="*/ 3190039 h 3190039"/>
                <a:gd name="connsiteX0" fmla="*/ 0 w 2774190"/>
                <a:gd name="connsiteY0" fmla="*/ 3164264 h 3170707"/>
                <a:gd name="connsiteX1" fmla="*/ 1907794 w 2774190"/>
                <a:gd name="connsiteY1" fmla="*/ 0 h 3170707"/>
                <a:gd name="connsiteX2" fmla="*/ 2774190 w 2774190"/>
                <a:gd name="connsiteY2" fmla="*/ 0 h 3170707"/>
                <a:gd name="connsiteX3" fmla="*/ 915535 w 2774190"/>
                <a:gd name="connsiteY3" fmla="*/ 3170707 h 3170707"/>
                <a:gd name="connsiteX4" fmla="*/ 0 w 2774190"/>
                <a:gd name="connsiteY4" fmla="*/ 3164264 h 3170707"/>
                <a:gd name="connsiteX0" fmla="*/ 0 w 2774190"/>
                <a:gd name="connsiteY0" fmla="*/ 3170708 h 3170708"/>
                <a:gd name="connsiteX1" fmla="*/ 1907794 w 2774190"/>
                <a:gd name="connsiteY1" fmla="*/ 0 h 3170708"/>
                <a:gd name="connsiteX2" fmla="*/ 2774190 w 2774190"/>
                <a:gd name="connsiteY2" fmla="*/ 0 h 3170708"/>
                <a:gd name="connsiteX3" fmla="*/ 915535 w 2774190"/>
                <a:gd name="connsiteY3" fmla="*/ 3170707 h 3170708"/>
                <a:gd name="connsiteX4" fmla="*/ 0 w 2774190"/>
                <a:gd name="connsiteY4" fmla="*/ 3170708 h 3170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190" h="3170708">
                  <a:moveTo>
                    <a:pt x="0" y="3170708"/>
                  </a:moveTo>
                  <a:lnTo>
                    <a:pt x="1907794" y="0"/>
                  </a:lnTo>
                  <a:lnTo>
                    <a:pt x="2774190" y="0"/>
                  </a:lnTo>
                  <a:lnTo>
                    <a:pt x="915535" y="3170707"/>
                  </a:lnTo>
                  <a:lnTo>
                    <a:pt x="0" y="317070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4" name="平行四边形 12">
            <a:extLst>
              <a:ext uri="{FF2B5EF4-FFF2-40B4-BE49-F238E27FC236}">
                <a16:creationId xmlns:a16="http://schemas.microsoft.com/office/drawing/2014/main" id="{858620DA-9963-421F-BB1A-F7F0B8C5613D}"/>
              </a:ext>
            </a:extLst>
          </p:cNvPr>
          <p:cNvSpPr/>
          <p:nvPr/>
        </p:nvSpPr>
        <p:spPr>
          <a:xfrm rot="191978">
            <a:off x="10899591" y="-21954"/>
            <a:ext cx="378818" cy="1097342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4171" h="3164265">
                <a:moveTo>
                  <a:pt x="0" y="3164265"/>
                </a:moveTo>
                <a:lnTo>
                  <a:pt x="617063" y="0"/>
                </a:lnTo>
                <a:lnTo>
                  <a:pt x="1384171" y="1"/>
                </a:lnTo>
                <a:lnTo>
                  <a:pt x="776533" y="3164264"/>
                </a:lnTo>
                <a:lnTo>
                  <a:pt x="0" y="3164265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5EBC85E-72C5-4BF1-BA8B-01AA9891E162}"/>
              </a:ext>
            </a:extLst>
          </p:cNvPr>
          <p:cNvSpPr txBox="1"/>
          <p:nvPr/>
        </p:nvSpPr>
        <p:spPr>
          <a:xfrm>
            <a:off x="9865230" y="267663"/>
            <a:ext cx="1256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目录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21B80FF-EB44-438E-937F-31FDC0798A0B}"/>
              </a:ext>
            </a:extLst>
          </p:cNvPr>
          <p:cNvSpPr txBox="1"/>
          <p:nvPr/>
        </p:nvSpPr>
        <p:spPr>
          <a:xfrm>
            <a:off x="9599260" y="713939"/>
            <a:ext cx="1788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pc="3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254389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BDFBD7E-EE45-47B1-A2A4-675335CFA262}"/>
              </a:ext>
            </a:extLst>
          </p:cNvPr>
          <p:cNvSpPr/>
          <p:nvPr/>
        </p:nvSpPr>
        <p:spPr>
          <a:xfrm>
            <a:off x="3560258" y="1055077"/>
            <a:ext cx="7720517" cy="50772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Group 5">
            <a:extLst>
              <a:ext uri="{FF2B5EF4-FFF2-40B4-BE49-F238E27FC236}">
                <a16:creationId xmlns:a16="http://schemas.microsoft.com/office/drawing/2014/main" id="{A0C06437-F2D2-4F57-BA6B-2A305DE266CA}"/>
              </a:ext>
            </a:extLst>
          </p:cNvPr>
          <p:cNvGrpSpPr/>
          <p:nvPr/>
        </p:nvGrpSpPr>
        <p:grpSpPr>
          <a:xfrm>
            <a:off x="7203219" y="2607245"/>
            <a:ext cx="1222381" cy="2524615"/>
            <a:chOff x="11662085" y="6398163"/>
            <a:chExt cx="2334579" cy="4821669"/>
          </a:xfrm>
          <a:solidFill>
            <a:schemeClr val="accent3"/>
          </a:solidFill>
        </p:grpSpPr>
        <p:sp>
          <p:nvSpPr>
            <p:cNvPr id="43" name="Freeform 123">
              <a:extLst>
                <a:ext uri="{FF2B5EF4-FFF2-40B4-BE49-F238E27FC236}">
                  <a16:creationId xmlns:a16="http://schemas.microsoft.com/office/drawing/2014/main" id="{2E75F69D-DB9E-44D6-83F8-08BFC3D68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8256" y="6398163"/>
              <a:ext cx="1187673" cy="3916586"/>
            </a:xfrm>
            <a:custGeom>
              <a:avLst/>
              <a:gdLst>
                <a:gd name="T0" fmla="*/ 0 w 1934"/>
                <a:gd name="T1" fmla="*/ 6364 h 6365"/>
                <a:gd name="T2" fmla="*/ 0 w 1934"/>
                <a:gd name="T3" fmla="*/ 0 h 6365"/>
                <a:gd name="T4" fmla="*/ 1933 w 1934"/>
                <a:gd name="T5" fmla="*/ 1529 h 6365"/>
                <a:gd name="T6" fmla="*/ 1933 w 1934"/>
                <a:gd name="T7" fmla="*/ 6364 h 6365"/>
                <a:gd name="T8" fmla="*/ 0 w 1934"/>
                <a:gd name="T9" fmla="*/ 6364 h 6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4" h="6365">
                  <a:moveTo>
                    <a:pt x="0" y="6364"/>
                  </a:moveTo>
                  <a:lnTo>
                    <a:pt x="0" y="0"/>
                  </a:lnTo>
                  <a:lnTo>
                    <a:pt x="1933" y="1529"/>
                  </a:lnTo>
                  <a:lnTo>
                    <a:pt x="1933" y="6364"/>
                  </a:lnTo>
                  <a:lnTo>
                    <a:pt x="0" y="6364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 sz="150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4" name="Freeform 126">
              <a:extLst>
                <a:ext uri="{FF2B5EF4-FFF2-40B4-BE49-F238E27FC236}">
                  <a16:creationId xmlns:a16="http://schemas.microsoft.com/office/drawing/2014/main" id="{A01B4383-FEEC-4BF9-8C6D-FE7C9299C3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2085" y="10214185"/>
              <a:ext cx="2334579" cy="1005647"/>
            </a:xfrm>
            <a:custGeom>
              <a:avLst/>
              <a:gdLst>
                <a:gd name="T0" fmla="*/ 1895 w 3798"/>
                <a:gd name="T1" fmla="*/ 1641 h 1642"/>
                <a:gd name="T2" fmla="*/ 3797 w 3798"/>
                <a:gd name="T3" fmla="*/ 0 h 1642"/>
                <a:gd name="T4" fmla="*/ 1895 w 3798"/>
                <a:gd name="T5" fmla="*/ 0 h 1642"/>
                <a:gd name="T6" fmla="*/ 0 w 3798"/>
                <a:gd name="T7" fmla="*/ 0 h 1642"/>
                <a:gd name="T8" fmla="*/ 1895 w 3798"/>
                <a:gd name="T9" fmla="*/ 1641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8" h="1642">
                  <a:moveTo>
                    <a:pt x="1895" y="1641"/>
                  </a:moveTo>
                  <a:lnTo>
                    <a:pt x="3797" y="0"/>
                  </a:lnTo>
                  <a:lnTo>
                    <a:pt x="1895" y="0"/>
                  </a:lnTo>
                  <a:lnTo>
                    <a:pt x="0" y="0"/>
                  </a:lnTo>
                  <a:lnTo>
                    <a:pt x="1895" y="1641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 sz="150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45" name="Group 3">
            <a:extLst>
              <a:ext uri="{FF2B5EF4-FFF2-40B4-BE49-F238E27FC236}">
                <a16:creationId xmlns:a16="http://schemas.microsoft.com/office/drawing/2014/main" id="{C0626523-C5CC-4F3E-B8C3-0E4F0172D646}"/>
              </a:ext>
            </a:extLst>
          </p:cNvPr>
          <p:cNvGrpSpPr/>
          <p:nvPr/>
        </p:nvGrpSpPr>
        <p:grpSpPr>
          <a:xfrm>
            <a:off x="7825083" y="1101585"/>
            <a:ext cx="1225227" cy="3244712"/>
            <a:chOff x="12849758" y="3522557"/>
            <a:chExt cx="2340015" cy="6196958"/>
          </a:xfrm>
          <a:solidFill>
            <a:srgbClr val="92D050"/>
          </a:solidFill>
        </p:grpSpPr>
        <p:sp>
          <p:nvSpPr>
            <p:cNvPr id="46" name="Freeform 119">
              <a:extLst>
                <a:ext uri="{FF2B5EF4-FFF2-40B4-BE49-F238E27FC236}">
                  <a16:creationId xmlns:a16="http://schemas.microsoft.com/office/drawing/2014/main" id="{E1348469-1BC2-4D76-B83E-1558FA14E0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28647" y="4427639"/>
              <a:ext cx="1182237" cy="5291876"/>
            </a:xfrm>
            <a:custGeom>
              <a:avLst/>
              <a:gdLst>
                <a:gd name="T0" fmla="*/ 0 w 1927"/>
                <a:gd name="T1" fmla="*/ 0 h 8596"/>
                <a:gd name="T2" fmla="*/ 0 w 1927"/>
                <a:gd name="T3" fmla="*/ 8595 h 8596"/>
                <a:gd name="T4" fmla="*/ 1926 w 1927"/>
                <a:gd name="T5" fmla="*/ 7072 h 8596"/>
                <a:gd name="T6" fmla="*/ 1926 w 1927"/>
                <a:gd name="T7" fmla="*/ 0 h 8596"/>
                <a:gd name="T8" fmla="*/ 0 w 1927"/>
                <a:gd name="T9" fmla="*/ 0 h 8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7" h="8596">
                  <a:moveTo>
                    <a:pt x="0" y="0"/>
                  </a:moveTo>
                  <a:lnTo>
                    <a:pt x="0" y="8595"/>
                  </a:lnTo>
                  <a:lnTo>
                    <a:pt x="1926" y="7072"/>
                  </a:lnTo>
                  <a:lnTo>
                    <a:pt x="1926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 sz="150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7" name="Freeform 121">
              <a:extLst>
                <a:ext uri="{FF2B5EF4-FFF2-40B4-BE49-F238E27FC236}">
                  <a16:creationId xmlns:a16="http://schemas.microsoft.com/office/drawing/2014/main" id="{3FE4DE24-23FB-45E4-AF2A-5420999243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49758" y="3522557"/>
              <a:ext cx="2340015" cy="1005647"/>
            </a:xfrm>
            <a:custGeom>
              <a:avLst/>
              <a:gdLst>
                <a:gd name="T0" fmla="*/ 1901 w 3804"/>
                <a:gd name="T1" fmla="*/ 0 h 1641"/>
                <a:gd name="T2" fmla="*/ 3803 w 3804"/>
                <a:gd name="T3" fmla="*/ 1640 h 1641"/>
                <a:gd name="T4" fmla="*/ 1901 w 3804"/>
                <a:gd name="T5" fmla="*/ 1640 h 1641"/>
                <a:gd name="T6" fmla="*/ 0 w 3804"/>
                <a:gd name="T7" fmla="*/ 1640 h 1641"/>
                <a:gd name="T8" fmla="*/ 1901 w 3804"/>
                <a:gd name="T9" fmla="*/ 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4" h="1641">
                  <a:moveTo>
                    <a:pt x="1901" y="0"/>
                  </a:moveTo>
                  <a:lnTo>
                    <a:pt x="3803" y="1640"/>
                  </a:lnTo>
                  <a:lnTo>
                    <a:pt x="1901" y="1640"/>
                  </a:lnTo>
                  <a:lnTo>
                    <a:pt x="0" y="1640"/>
                  </a:lnTo>
                  <a:lnTo>
                    <a:pt x="1901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 sz="1500" dirty="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48" name="Group 4">
            <a:extLst>
              <a:ext uri="{FF2B5EF4-FFF2-40B4-BE49-F238E27FC236}">
                <a16:creationId xmlns:a16="http://schemas.microsoft.com/office/drawing/2014/main" id="{4EA45CAC-A2F6-4281-8909-582EE0E385AB}"/>
              </a:ext>
            </a:extLst>
          </p:cNvPr>
          <p:cNvGrpSpPr/>
          <p:nvPr/>
        </p:nvGrpSpPr>
        <p:grpSpPr>
          <a:xfrm>
            <a:off x="6579937" y="1433172"/>
            <a:ext cx="1223804" cy="2600040"/>
            <a:chOff x="10471694" y="4155843"/>
            <a:chExt cx="2337297" cy="4965721"/>
          </a:xfrm>
          <a:solidFill>
            <a:schemeClr val="accent1"/>
          </a:solidFill>
        </p:grpSpPr>
        <p:sp>
          <p:nvSpPr>
            <p:cNvPr id="49" name="Freeform 127">
              <a:extLst>
                <a:ext uri="{FF2B5EF4-FFF2-40B4-BE49-F238E27FC236}">
                  <a16:creationId xmlns:a16="http://schemas.microsoft.com/office/drawing/2014/main" id="{94EFE7B4-2465-47F5-BA70-7E7A75B475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0583" y="5058207"/>
              <a:ext cx="1182237" cy="4063357"/>
            </a:xfrm>
            <a:custGeom>
              <a:avLst/>
              <a:gdLst>
                <a:gd name="T0" fmla="*/ 1926 w 1927"/>
                <a:gd name="T1" fmla="*/ 0 h 6601"/>
                <a:gd name="T2" fmla="*/ 1926 w 1927"/>
                <a:gd name="T3" fmla="*/ 6600 h 6601"/>
                <a:gd name="T4" fmla="*/ 0 w 1927"/>
                <a:gd name="T5" fmla="*/ 5077 h 6601"/>
                <a:gd name="T6" fmla="*/ 0 w 1927"/>
                <a:gd name="T7" fmla="*/ 0 h 6601"/>
                <a:gd name="T8" fmla="*/ 1926 w 1927"/>
                <a:gd name="T9" fmla="*/ 0 h 6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7" h="6601">
                  <a:moveTo>
                    <a:pt x="1926" y="0"/>
                  </a:moveTo>
                  <a:lnTo>
                    <a:pt x="1926" y="6600"/>
                  </a:lnTo>
                  <a:lnTo>
                    <a:pt x="0" y="5077"/>
                  </a:lnTo>
                  <a:lnTo>
                    <a:pt x="0" y="0"/>
                  </a:lnTo>
                  <a:lnTo>
                    <a:pt x="1926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 sz="150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50" name="Freeform 129">
              <a:extLst>
                <a:ext uri="{FF2B5EF4-FFF2-40B4-BE49-F238E27FC236}">
                  <a16:creationId xmlns:a16="http://schemas.microsoft.com/office/drawing/2014/main" id="{147696D9-853F-411D-B564-834B211A4E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1694" y="4155843"/>
              <a:ext cx="2337297" cy="1005647"/>
            </a:xfrm>
            <a:custGeom>
              <a:avLst/>
              <a:gdLst>
                <a:gd name="T0" fmla="*/ 1901 w 3803"/>
                <a:gd name="T1" fmla="*/ 0 h 1642"/>
                <a:gd name="T2" fmla="*/ 0 w 3803"/>
                <a:gd name="T3" fmla="*/ 1641 h 1642"/>
                <a:gd name="T4" fmla="*/ 1901 w 3803"/>
                <a:gd name="T5" fmla="*/ 1641 h 1642"/>
                <a:gd name="T6" fmla="*/ 3802 w 3803"/>
                <a:gd name="T7" fmla="*/ 1641 h 1642"/>
                <a:gd name="T8" fmla="*/ 1901 w 3803"/>
                <a:gd name="T9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3" h="1642">
                  <a:moveTo>
                    <a:pt x="1901" y="0"/>
                  </a:moveTo>
                  <a:lnTo>
                    <a:pt x="0" y="1641"/>
                  </a:lnTo>
                  <a:lnTo>
                    <a:pt x="1901" y="1641"/>
                  </a:lnTo>
                  <a:lnTo>
                    <a:pt x="3802" y="1641"/>
                  </a:lnTo>
                  <a:lnTo>
                    <a:pt x="1901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endParaRPr lang="en-US" sz="150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grpSp>
        <p:nvGrpSpPr>
          <p:cNvPr id="51" name="Group 6">
            <a:extLst>
              <a:ext uri="{FF2B5EF4-FFF2-40B4-BE49-F238E27FC236}">
                <a16:creationId xmlns:a16="http://schemas.microsoft.com/office/drawing/2014/main" id="{3BB4A8D4-3CC6-47B1-9330-AAA4A6A5B3BF}"/>
              </a:ext>
            </a:extLst>
          </p:cNvPr>
          <p:cNvGrpSpPr/>
          <p:nvPr/>
        </p:nvGrpSpPr>
        <p:grpSpPr>
          <a:xfrm>
            <a:off x="5958072" y="2684091"/>
            <a:ext cx="1225227" cy="2836278"/>
            <a:chOff x="9284021" y="6544933"/>
            <a:chExt cx="2340015" cy="5416903"/>
          </a:xfrm>
        </p:grpSpPr>
        <p:sp>
          <p:nvSpPr>
            <p:cNvPr id="52" name="Freeform 130">
              <a:extLst>
                <a:ext uri="{FF2B5EF4-FFF2-40B4-BE49-F238E27FC236}">
                  <a16:creationId xmlns:a16="http://schemas.microsoft.com/office/drawing/2014/main" id="{AD60D528-2130-4539-9AFC-963254BE2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62910" y="6544933"/>
              <a:ext cx="1184955" cy="4514539"/>
            </a:xfrm>
            <a:custGeom>
              <a:avLst/>
              <a:gdLst>
                <a:gd name="T0" fmla="*/ 1932 w 1933"/>
                <a:gd name="T1" fmla="*/ 7333 h 7334"/>
                <a:gd name="T2" fmla="*/ 1932 w 1933"/>
                <a:gd name="T3" fmla="*/ 0 h 7334"/>
                <a:gd name="T4" fmla="*/ 0 w 1933"/>
                <a:gd name="T5" fmla="*/ 1529 h 7334"/>
                <a:gd name="T6" fmla="*/ 0 w 1933"/>
                <a:gd name="T7" fmla="*/ 7333 h 7334"/>
                <a:gd name="T8" fmla="*/ 1932 w 1933"/>
                <a:gd name="T9" fmla="*/ 7333 h 7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" h="7334">
                  <a:moveTo>
                    <a:pt x="1932" y="7333"/>
                  </a:moveTo>
                  <a:lnTo>
                    <a:pt x="1932" y="0"/>
                  </a:lnTo>
                  <a:lnTo>
                    <a:pt x="0" y="1529"/>
                  </a:lnTo>
                  <a:lnTo>
                    <a:pt x="0" y="7333"/>
                  </a:lnTo>
                  <a:lnTo>
                    <a:pt x="1932" y="7333"/>
                  </a:lnTo>
                </a:path>
              </a:pathLst>
            </a:custGeom>
            <a:solidFill>
              <a:srgbClr val="92D05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50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53" name="Freeform 132">
              <a:extLst>
                <a:ext uri="{FF2B5EF4-FFF2-40B4-BE49-F238E27FC236}">
                  <a16:creationId xmlns:a16="http://schemas.microsoft.com/office/drawing/2014/main" id="{4F1A9185-17F2-44A7-8F48-41513C25B4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4021" y="10956189"/>
              <a:ext cx="2340015" cy="1005647"/>
            </a:xfrm>
            <a:custGeom>
              <a:avLst/>
              <a:gdLst>
                <a:gd name="T0" fmla="*/ 1902 w 3804"/>
                <a:gd name="T1" fmla="*/ 1640 h 1641"/>
                <a:gd name="T2" fmla="*/ 0 w 3804"/>
                <a:gd name="T3" fmla="*/ 0 h 1641"/>
                <a:gd name="T4" fmla="*/ 1902 w 3804"/>
                <a:gd name="T5" fmla="*/ 0 h 1641"/>
                <a:gd name="T6" fmla="*/ 3803 w 3804"/>
                <a:gd name="T7" fmla="*/ 0 h 1641"/>
                <a:gd name="T8" fmla="*/ 1902 w 3804"/>
                <a:gd name="T9" fmla="*/ 1640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4" h="1641">
                  <a:moveTo>
                    <a:pt x="1902" y="1640"/>
                  </a:moveTo>
                  <a:lnTo>
                    <a:pt x="0" y="0"/>
                  </a:lnTo>
                  <a:lnTo>
                    <a:pt x="1902" y="0"/>
                  </a:lnTo>
                  <a:lnTo>
                    <a:pt x="3803" y="0"/>
                  </a:lnTo>
                  <a:lnTo>
                    <a:pt x="1902" y="1640"/>
                  </a:lnTo>
                </a:path>
              </a:pathLst>
            </a:custGeom>
            <a:solidFill>
              <a:srgbClr val="92D05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50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</p:grpSp>
      <p:sp>
        <p:nvSpPr>
          <p:cNvPr id="54" name="TextBox 127">
            <a:extLst>
              <a:ext uri="{FF2B5EF4-FFF2-40B4-BE49-F238E27FC236}">
                <a16:creationId xmlns:a16="http://schemas.microsoft.com/office/drawing/2014/main" id="{72B599E5-7B56-43E7-97F5-AF4B42920B74}"/>
              </a:ext>
            </a:extLst>
          </p:cNvPr>
          <p:cNvSpPr txBox="1"/>
          <p:nvPr/>
        </p:nvSpPr>
        <p:spPr>
          <a:xfrm>
            <a:off x="6889434" y="1894344"/>
            <a:ext cx="494338" cy="438567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68566" tIns="34283" rIns="68566" bIns="34283" rtlCol="0">
            <a:spAutoFit/>
          </a:bodyPr>
          <a:lstStyle/>
          <a:p>
            <a:r>
              <a:rPr lang="id-ID" sz="24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Lato Regular"/>
                <a:sym typeface="Source Han Serif SC" panose="02020400000000000000" pitchFamily="18" charset="-122"/>
              </a:rPr>
              <a:t>01</a:t>
            </a:r>
          </a:p>
        </p:txBody>
      </p:sp>
      <p:sp>
        <p:nvSpPr>
          <p:cNvPr id="55" name="TextBox 128">
            <a:extLst>
              <a:ext uri="{FF2B5EF4-FFF2-40B4-BE49-F238E27FC236}">
                <a16:creationId xmlns:a16="http://schemas.microsoft.com/office/drawing/2014/main" id="{00A83240-6FC2-43EF-BD07-FEC1C73EBC5C}"/>
              </a:ext>
            </a:extLst>
          </p:cNvPr>
          <p:cNvSpPr txBox="1"/>
          <p:nvPr/>
        </p:nvSpPr>
        <p:spPr>
          <a:xfrm>
            <a:off x="8133268" y="1614623"/>
            <a:ext cx="494338" cy="438567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68566" tIns="34283" rIns="68566" bIns="34283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Lato Regular"/>
              </a:defRPr>
            </a:lvl1pPr>
          </a:lstStyle>
          <a:p>
            <a:r>
              <a:rPr lang="id-ID" dirty="0">
                <a:sym typeface="Source Han Serif SC" panose="02020400000000000000" pitchFamily="18" charset="-122"/>
              </a:rPr>
              <a:t>02</a:t>
            </a:r>
          </a:p>
        </p:txBody>
      </p:sp>
      <p:sp>
        <p:nvSpPr>
          <p:cNvPr id="56" name="TextBox 130">
            <a:extLst>
              <a:ext uri="{FF2B5EF4-FFF2-40B4-BE49-F238E27FC236}">
                <a16:creationId xmlns:a16="http://schemas.microsoft.com/office/drawing/2014/main" id="{4CF5D2A2-E8E0-4229-99E3-8C0AC67A6BA9}"/>
              </a:ext>
            </a:extLst>
          </p:cNvPr>
          <p:cNvSpPr txBox="1"/>
          <p:nvPr/>
        </p:nvSpPr>
        <p:spPr>
          <a:xfrm>
            <a:off x="6261177" y="4523921"/>
            <a:ext cx="494338" cy="438567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68566" tIns="34283" rIns="68566" bIns="34283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Lato Regular"/>
              </a:defRPr>
            </a:lvl1pPr>
          </a:lstStyle>
          <a:p>
            <a:r>
              <a:rPr lang="id-ID" dirty="0">
                <a:sym typeface="Source Han Serif SC" panose="02020400000000000000" pitchFamily="18" charset="-122"/>
              </a:rPr>
              <a:t>03</a:t>
            </a:r>
          </a:p>
        </p:txBody>
      </p:sp>
      <p:sp>
        <p:nvSpPr>
          <p:cNvPr id="57" name="TextBox 131">
            <a:extLst>
              <a:ext uri="{FF2B5EF4-FFF2-40B4-BE49-F238E27FC236}">
                <a16:creationId xmlns:a16="http://schemas.microsoft.com/office/drawing/2014/main" id="{DFB93136-741E-4B6E-898B-24FA2830C9D1}"/>
              </a:ext>
            </a:extLst>
          </p:cNvPr>
          <p:cNvSpPr txBox="1"/>
          <p:nvPr/>
        </p:nvSpPr>
        <p:spPr>
          <a:xfrm>
            <a:off x="7496769" y="4357963"/>
            <a:ext cx="494338" cy="438567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68566" tIns="34283" rIns="68566" bIns="34283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Lato Regular"/>
              </a:defRPr>
            </a:lvl1pPr>
          </a:lstStyle>
          <a:p>
            <a:r>
              <a:rPr lang="id-ID" dirty="0">
                <a:sym typeface="Source Han Serif SC" panose="02020400000000000000" pitchFamily="18" charset="-122"/>
              </a:rPr>
              <a:t>04</a:t>
            </a:r>
          </a:p>
        </p:txBody>
      </p:sp>
      <p:sp>
        <p:nvSpPr>
          <p:cNvPr id="58" name="Oval 147">
            <a:extLst>
              <a:ext uri="{FF2B5EF4-FFF2-40B4-BE49-F238E27FC236}">
                <a16:creationId xmlns:a16="http://schemas.microsoft.com/office/drawing/2014/main" id="{C121DB01-37F1-48B9-85EA-5EEA9113B4BD}"/>
              </a:ext>
            </a:extLst>
          </p:cNvPr>
          <p:cNvSpPr>
            <a:spLocks noChangeAspect="1"/>
          </p:cNvSpPr>
          <p:nvPr/>
        </p:nvSpPr>
        <p:spPr bwMode="auto">
          <a:xfrm>
            <a:off x="8457346" y="4511480"/>
            <a:ext cx="164214" cy="1642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defTabSz="1371090">
              <a:defRPr/>
            </a:pPr>
            <a:endParaRPr lang="en-US" dirty="0"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59" name="Oval 153">
            <a:extLst>
              <a:ext uri="{FF2B5EF4-FFF2-40B4-BE49-F238E27FC236}">
                <a16:creationId xmlns:a16="http://schemas.microsoft.com/office/drawing/2014/main" id="{63D6501E-C487-4240-A7C2-5D7DF0DE3941}"/>
              </a:ext>
            </a:extLst>
          </p:cNvPr>
          <p:cNvSpPr>
            <a:spLocks noChangeAspect="1"/>
          </p:cNvSpPr>
          <p:nvPr/>
        </p:nvSpPr>
        <p:spPr bwMode="auto">
          <a:xfrm>
            <a:off x="9084161" y="1541959"/>
            <a:ext cx="164214" cy="16421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defTabSz="1371090">
              <a:defRPr/>
            </a:pPr>
            <a:endParaRPr lang="en-US" dirty="0"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60" name="Oval 156">
            <a:extLst>
              <a:ext uri="{FF2B5EF4-FFF2-40B4-BE49-F238E27FC236}">
                <a16:creationId xmlns:a16="http://schemas.microsoft.com/office/drawing/2014/main" id="{49AB8EB0-316E-47B5-8EE4-50BE4089D224}"/>
              </a:ext>
            </a:extLst>
          </p:cNvPr>
          <p:cNvSpPr>
            <a:spLocks noChangeAspect="1"/>
          </p:cNvSpPr>
          <p:nvPr/>
        </p:nvSpPr>
        <p:spPr bwMode="auto">
          <a:xfrm>
            <a:off x="6352648" y="1842407"/>
            <a:ext cx="164214" cy="1642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defTabSz="1371090">
              <a:defRPr/>
            </a:pPr>
            <a:endParaRPr lang="en-US" dirty="0"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sp>
        <p:nvSpPr>
          <p:cNvPr id="61" name="Oval 159">
            <a:extLst>
              <a:ext uri="{FF2B5EF4-FFF2-40B4-BE49-F238E27FC236}">
                <a16:creationId xmlns:a16="http://schemas.microsoft.com/office/drawing/2014/main" id="{3D92B1C1-AE8F-4E78-95C4-E47D96BBAF6F}"/>
              </a:ext>
            </a:extLst>
          </p:cNvPr>
          <p:cNvSpPr>
            <a:spLocks noChangeAspect="1"/>
          </p:cNvSpPr>
          <p:nvPr/>
        </p:nvSpPr>
        <p:spPr bwMode="auto">
          <a:xfrm>
            <a:off x="5731892" y="4909219"/>
            <a:ext cx="164214" cy="16421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algn="ctr" defTabSz="1371090">
              <a:defRPr/>
            </a:pPr>
            <a:endParaRPr lang="en-US" dirty="0">
              <a:latin typeface="Source Han Serif SC" panose="02020400000000000000" pitchFamily="18" charset="-122"/>
              <a:ea typeface="Source Han Serif SC" panose="02020400000000000000" pitchFamily="18" charset="-122"/>
              <a:sym typeface="Source Han Serif SC" panose="02020400000000000000" pitchFamily="18" charset="-122"/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B66D78EB-2406-42CB-837F-6427DCDBE183}"/>
              </a:ext>
            </a:extLst>
          </p:cNvPr>
          <p:cNvGrpSpPr/>
          <p:nvPr/>
        </p:nvGrpSpPr>
        <p:grpSpPr>
          <a:xfrm>
            <a:off x="4369058" y="1715629"/>
            <a:ext cx="1906221" cy="1245261"/>
            <a:chOff x="1902962" y="4567210"/>
            <a:chExt cx="1865820" cy="1245261"/>
          </a:xfrm>
        </p:grpSpPr>
        <p:sp>
          <p:nvSpPr>
            <p:cNvPr id="64" name="TextBox 7">
              <a:extLst>
                <a:ext uri="{FF2B5EF4-FFF2-40B4-BE49-F238E27FC236}">
                  <a16:creationId xmlns:a16="http://schemas.microsoft.com/office/drawing/2014/main" id="{BB672DEB-C245-4CCC-9E4D-69EB3E767731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851FD541-D30A-4873-BD67-B41F43200BE5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7A7F20FB-D7C2-4069-A33F-D867C112C250}"/>
              </a:ext>
            </a:extLst>
          </p:cNvPr>
          <p:cNvGrpSpPr/>
          <p:nvPr/>
        </p:nvGrpSpPr>
        <p:grpSpPr>
          <a:xfrm>
            <a:off x="8742917" y="4385436"/>
            <a:ext cx="1906221" cy="1245261"/>
            <a:chOff x="1902962" y="4567210"/>
            <a:chExt cx="1865820" cy="1245261"/>
          </a:xfrm>
        </p:grpSpPr>
        <p:sp>
          <p:nvSpPr>
            <p:cNvPr id="67" name="TextBox 7">
              <a:extLst>
                <a:ext uri="{FF2B5EF4-FFF2-40B4-BE49-F238E27FC236}">
                  <a16:creationId xmlns:a16="http://schemas.microsoft.com/office/drawing/2014/main" id="{FD8405A0-06D5-45E9-8425-0F424FB130C9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565FC2AE-1A6E-42CE-8A4B-F295CF02A9EC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8EE46C31-23C7-4002-97F8-175EB3E29A16}"/>
              </a:ext>
            </a:extLst>
          </p:cNvPr>
          <p:cNvGrpSpPr/>
          <p:nvPr/>
        </p:nvGrpSpPr>
        <p:grpSpPr>
          <a:xfrm>
            <a:off x="3837827" y="4787124"/>
            <a:ext cx="1906221" cy="1245261"/>
            <a:chOff x="1902962" y="4567210"/>
            <a:chExt cx="1865820" cy="1245261"/>
          </a:xfrm>
        </p:grpSpPr>
        <p:sp>
          <p:nvSpPr>
            <p:cNvPr id="73" name="TextBox 7">
              <a:extLst>
                <a:ext uri="{FF2B5EF4-FFF2-40B4-BE49-F238E27FC236}">
                  <a16:creationId xmlns:a16="http://schemas.microsoft.com/office/drawing/2014/main" id="{E6523C64-8960-44D6-9BAA-1E748ABACADC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olidFill>
                    <a:srgbClr val="92D050"/>
                  </a:solidFill>
                  <a:sym typeface="+mn-lt"/>
                </a:rPr>
                <a:t>添加标题</a:t>
              </a:r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662C806F-A565-496C-BB5B-6A73C9A53785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534EE71D-4B53-482A-B34C-70594504E91B}"/>
              </a:ext>
            </a:extLst>
          </p:cNvPr>
          <p:cNvGrpSpPr/>
          <p:nvPr/>
        </p:nvGrpSpPr>
        <p:grpSpPr>
          <a:xfrm>
            <a:off x="9348940" y="1427079"/>
            <a:ext cx="1906221" cy="1245261"/>
            <a:chOff x="1902962" y="4567210"/>
            <a:chExt cx="1865820" cy="1245261"/>
          </a:xfrm>
        </p:grpSpPr>
        <p:sp>
          <p:nvSpPr>
            <p:cNvPr id="76" name="TextBox 7">
              <a:extLst>
                <a:ext uri="{FF2B5EF4-FFF2-40B4-BE49-F238E27FC236}">
                  <a16:creationId xmlns:a16="http://schemas.microsoft.com/office/drawing/2014/main" id="{AEB9B2BB-9B77-415D-B915-8CA3663D6E7A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olidFill>
                    <a:srgbClr val="92D050"/>
                  </a:solidFill>
                  <a:sym typeface="+mn-lt"/>
                </a:rPr>
                <a:t>添加标题</a:t>
              </a: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862C37ED-C653-4458-96E4-8A0B17276FCC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939A2550-F750-44C0-B350-C0E01B08E6A0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8F21DEB-071E-4DAB-B76A-3A4CADCFBFE4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39" name="平行四边形 38">
            <a:extLst>
              <a:ext uri="{FF2B5EF4-FFF2-40B4-BE49-F238E27FC236}">
                <a16:creationId xmlns:a16="http://schemas.microsoft.com/office/drawing/2014/main" id="{6DBF75D2-5115-47CE-9FB7-2D4C4FA7A297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平行四边形 39">
            <a:extLst>
              <a:ext uri="{FF2B5EF4-FFF2-40B4-BE49-F238E27FC236}">
                <a16:creationId xmlns:a16="http://schemas.microsoft.com/office/drawing/2014/main" id="{D86C3A60-2A73-4356-B4F3-2399200431C7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平行四边形 40">
            <a:extLst>
              <a:ext uri="{FF2B5EF4-FFF2-40B4-BE49-F238E27FC236}">
                <a16:creationId xmlns:a16="http://schemas.microsoft.com/office/drawing/2014/main" id="{9B5FA400-E1CC-4B42-9DC6-EDAA8275C248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2" name="任意多边形: 形状 61">
            <a:extLst>
              <a:ext uri="{FF2B5EF4-FFF2-40B4-BE49-F238E27FC236}">
                <a16:creationId xmlns:a16="http://schemas.microsoft.com/office/drawing/2014/main" id="{D34E53DA-213C-4726-B7DB-57798692891E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8407D43-B036-4794-8C96-72DF0928C7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65" r="19830"/>
          <a:stretch/>
        </p:blipFill>
        <p:spPr>
          <a:xfrm>
            <a:off x="886154" y="1101585"/>
            <a:ext cx="2674104" cy="5030699"/>
          </a:xfrm>
          <a:prstGeom prst="rect">
            <a:avLst/>
          </a:prstGeom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0272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DDD34114-3DE4-4A41-BE29-461040FB073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2" b="18132"/>
          <a:stretch>
            <a:fillRect/>
          </a:stretch>
        </p:blipFill>
        <p:spPr>
          <a:xfrm>
            <a:off x="1863635" y="1684567"/>
            <a:ext cx="2892470" cy="1744433"/>
          </a:xfrm>
          <a:effectLst>
            <a:outerShdw blurRad="127000" sx="102000" sy="102000" algn="ctr" rotWithShape="0">
              <a:srgbClr val="005B28">
                <a:alpha val="40000"/>
              </a:srgbClr>
            </a:outerShdw>
          </a:effectLst>
        </p:spPr>
      </p:pic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E993F5DF-1565-4516-97ED-2CECD34892E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2" b="18132"/>
          <a:stretch>
            <a:fillRect/>
          </a:stretch>
        </p:blipFill>
        <p:spPr>
          <a:xfrm>
            <a:off x="4756105" y="1684567"/>
            <a:ext cx="2892470" cy="1744433"/>
          </a:xfrm>
          <a:effectLst>
            <a:outerShdw blurRad="127000" sx="102000" sy="102000" algn="ctr" rotWithShape="0">
              <a:srgbClr val="005B28">
                <a:alpha val="40000"/>
              </a:srgbClr>
            </a:outerShdw>
          </a:effectLst>
        </p:spPr>
      </p:pic>
      <p:pic>
        <p:nvPicPr>
          <p:cNvPr id="18" name="图片占位符 17">
            <a:extLst>
              <a:ext uri="{FF2B5EF4-FFF2-40B4-BE49-F238E27FC236}">
                <a16:creationId xmlns:a16="http://schemas.microsoft.com/office/drawing/2014/main" id="{106A4421-7A33-405C-82D5-ABC5207212A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2" b="18132"/>
          <a:stretch>
            <a:fillRect/>
          </a:stretch>
        </p:blipFill>
        <p:spPr>
          <a:xfrm>
            <a:off x="7648575" y="1684567"/>
            <a:ext cx="2892470" cy="1744433"/>
          </a:xfrm>
          <a:effectLst>
            <a:outerShdw blurRad="127000" sx="102000" sy="102000" algn="ctr" rotWithShape="0">
              <a:srgbClr val="005B28">
                <a:alpha val="40000"/>
              </a:srgbClr>
            </a:outerShdw>
          </a:effectLst>
        </p:spPr>
      </p:pic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3B6812F7-8413-4CC0-8B2B-8339470D4F03}"/>
              </a:ext>
            </a:extLst>
          </p:cNvPr>
          <p:cNvSpPr/>
          <p:nvPr/>
        </p:nvSpPr>
        <p:spPr>
          <a:xfrm>
            <a:off x="1415960" y="3429000"/>
            <a:ext cx="2994115" cy="2238375"/>
          </a:xfrm>
          <a:custGeom>
            <a:avLst/>
            <a:gdLst>
              <a:gd name="connsiteX0" fmla="*/ 0 w 3032215"/>
              <a:gd name="connsiteY0" fmla="*/ 2238375 h 2238375"/>
              <a:gd name="connsiteX1" fmla="*/ 559594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215" h="2238375">
                <a:moveTo>
                  <a:pt x="0" y="2238375"/>
                </a:moveTo>
                <a:lnTo>
                  <a:pt x="454819" y="0"/>
                </a:lnTo>
                <a:lnTo>
                  <a:pt x="3032215" y="0"/>
                </a:lnTo>
                <a:lnTo>
                  <a:pt x="2529771" y="2228850"/>
                </a:lnTo>
                <a:lnTo>
                  <a:pt x="0" y="22383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平行四边形 18">
            <a:extLst>
              <a:ext uri="{FF2B5EF4-FFF2-40B4-BE49-F238E27FC236}">
                <a16:creationId xmlns:a16="http://schemas.microsoft.com/office/drawing/2014/main" id="{F0E1623B-F7AF-4629-96E9-B5C505D3A21B}"/>
              </a:ext>
            </a:extLst>
          </p:cNvPr>
          <p:cNvSpPr/>
          <p:nvPr/>
        </p:nvSpPr>
        <p:spPr>
          <a:xfrm>
            <a:off x="4308430" y="3428999"/>
            <a:ext cx="2994115" cy="2238375"/>
          </a:xfrm>
          <a:custGeom>
            <a:avLst/>
            <a:gdLst>
              <a:gd name="connsiteX0" fmla="*/ 0 w 3032215"/>
              <a:gd name="connsiteY0" fmla="*/ 2238375 h 2238375"/>
              <a:gd name="connsiteX1" fmla="*/ 559594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215" h="2238375">
                <a:moveTo>
                  <a:pt x="0" y="2238375"/>
                </a:moveTo>
                <a:lnTo>
                  <a:pt x="454819" y="0"/>
                </a:lnTo>
                <a:lnTo>
                  <a:pt x="3032215" y="0"/>
                </a:lnTo>
                <a:lnTo>
                  <a:pt x="2529771" y="2228850"/>
                </a:lnTo>
                <a:lnTo>
                  <a:pt x="0" y="22383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平行四边形 18">
            <a:extLst>
              <a:ext uri="{FF2B5EF4-FFF2-40B4-BE49-F238E27FC236}">
                <a16:creationId xmlns:a16="http://schemas.microsoft.com/office/drawing/2014/main" id="{65954996-09ED-491A-A1EA-73B74D75D5F7}"/>
              </a:ext>
            </a:extLst>
          </p:cNvPr>
          <p:cNvSpPr/>
          <p:nvPr/>
        </p:nvSpPr>
        <p:spPr>
          <a:xfrm>
            <a:off x="7200900" y="3428998"/>
            <a:ext cx="2994115" cy="2238375"/>
          </a:xfrm>
          <a:custGeom>
            <a:avLst/>
            <a:gdLst>
              <a:gd name="connsiteX0" fmla="*/ 0 w 3032215"/>
              <a:gd name="connsiteY0" fmla="*/ 2238375 h 2238375"/>
              <a:gd name="connsiteX1" fmla="*/ 559594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215" h="2238375">
                <a:moveTo>
                  <a:pt x="0" y="2238375"/>
                </a:moveTo>
                <a:lnTo>
                  <a:pt x="454819" y="0"/>
                </a:lnTo>
                <a:lnTo>
                  <a:pt x="3032215" y="0"/>
                </a:lnTo>
                <a:lnTo>
                  <a:pt x="2529771" y="2228850"/>
                </a:lnTo>
                <a:lnTo>
                  <a:pt x="0" y="22383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DE3EDA4-8CE6-4ADF-8B85-28CF73336A97}"/>
              </a:ext>
            </a:extLst>
          </p:cNvPr>
          <p:cNvSpPr/>
          <p:nvPr/>
        </p:nvSpPr>
        <p:spPr>
          <a:xfrm>
            <a:off x="1847801" y="4131970"/>
            <a:ext cx="2028789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35C240FC-6590-4BD9-B595-A526CF6DDD8F}"/>
              </a:ext>
            </a:extLst>
          </p:cNvPr>
          <p:cNvSpPr/>
          <p:nvPr/>
        </p:nvSpPr>
        <p:spPr>
          <a:xfrm>
            <a:off x="1940930" y="3582733"/>
            <a:ext cx="2220265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6" name="TextBox 7">
            <a:extLst>
              <a:ext uri="{FF2B5EF4-FFF2-40B4-BE49-F238E27FC236}">
                <a16:creationId xmlns:a16="http://schemas.microsoft.com/office/drawing/2014/main" id="{C7A78B65-9966-492C-B339-AE0B0FD4EA54}"/>
              </a:ext>
            </a:extLst>
          </p:cNvPr>
          <p:cNvSpPr txBox="1"/>
          <p:nvPr/>
        </p:nvSpPr>
        <p:spPr>
          <a:xfrm>
            <a:off x="2161991" y="357730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添加标题内容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0C5876F-CEAF-4E4C-87C5-DC8D0E717E0E}"/>
              </a:ext>
            </a:extLst>
          </p:cNvPr>
          <p:cNvSpPr/>
          <p:nvPr/>
        </p:nvSpPr>
        <p:spPr>
          <a:xfrm>
            <a:off x="4733379" y="4131970"/>
            <a:ext cx="2028789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49C3E6EF-58F1-41B3-88E4-3FA9A916E55E}"/>
              </a:ext>
            </a:extLst>
          </p:cNvPr>
          <p:cNvSpPr/>
          <p:nvPr/>
        </p:nvSpPr>
        <p:spPr>
          <a:xfrm>
            <a:off x="4826508" y="3589088"/>
            <a:ext cx="2220265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9" name="TextBox 7">
            <a:extLst>
              <a:ext uri="{FF2B5EF4-FFF2-40B4-BE49-F238E27FC236}">
                <a16:creationId xmlns:a16="http://schemas.microsoft.com/office/drawing/2014/main" id="{D4873BF5-0FBC-47AC-9AF2-A83EFB6C80F9}"/>
              </a:ext>
            </a:extLst>
          </p:cNvPr>
          <p:cNvSpPr txBox="1"/>
          <p:nvPr/>
        </p:nvSpPr>
        <p:spPr>
          <a:xfrm>
            <a:off x="5054461" y="3574569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添加标题内容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5E69F3F-82DC-497B-B1C9-11946158D22A}"/>
              </a:ext>
            </a:extLst>
          </p:cNvPr>
          <p:cNvSpPr/>
          <p:nvPr/>
        </p:nvSpPr>
        <p:spPr>
          <a:xfrm>
            <a:off x="7618957" y="4131970"/>
            <a:ext cx="2028789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E0B0610B-024C-47F5-BE03-A4AC732CDCE8}"/>
              </a:ext>
            </a:extLst>
          </p:cNvPr>
          <p:cNvSpPr/>
          <p:nvPr/>
        </p:nvSpPr>
        <p:spPr>
          <a:xfrm>
            <a:off x="7712086" y="3595443"/>
            <a:ext cx="2220265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2" name="TextBox 7">
            <a:extLst>
              <a:ext uri="{FF2B5EF4-FFF2-40B4-BE49-F238E27FC236}">
                <a16:creationId xmlns:a16="http://schemas.microsoft.com/office/drawing/2014/main" id="{F04BB4FE-1155-4E58-A8AC-CC265F9A76CC}"/>
              </a:ext>
            </a:extLst>
          </p:cNvPr>
          <p:cNvSpPr txBox="1"/>
          <p:nvPr/>
        </p:nvSpPr>
        <p:spPr>
          <a:xfrm>
            <a:off x="7946931" y="358273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添加标题内容</a:t>
            </a:r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99958A61-FF3E-4177-BD3E-2BBEAA087C89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9431412-1BFA-4203-94B6-EE710D2EA9CC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35" name="平行四边形 34">
            <a:extLst>
              <a:ext uri="{FF2B5EF4-FFF2-40B4-BE49-F238E27FC236}">
                <a16:creationId xmlns:a16="http://schemas.microsoft.com/office/drawing/2014/main" id="{B4D5A55E-8A36-41D6-8B57-362857019E04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平行四边形 35">
            <a:extLst>
              <a:ext uri="{FF2B5EF4-FFF2-40B4-BE49-F238E27FC236}">
                <a16:creationId xmlns:a16="http://schemas.microsoft.com/office/drawing/2014/main" id="{E7407EF7-C9B7-4EBE-8CDA-7041A4C9EED1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平行四边形 36">
            <a:extLst>
              <a:ext uri="{FF2B5EF4-FFF2-40B4-BE49-F238E27FC236}">
                <a16:creationId xmlns:a16="http://schemas.microsoft.com/office/drawing/2014/main" id="{89DAF96F-9AA3-4342-AC40-F77296408B7A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BBC98C96-8821-4835-8929-7D6AED6DD4DE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89999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6" grpId="0"/>
      <p:bldP spid="27" grpId="0"/>
      <p:bldP spid="29" grpId="0"/>
      <p:bldP spid="30" grpId="0"/>
      <p:bldP spid="3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46">
            <a:extLst>
              <a:ext uri="{FF2B5EF4-FFF2-40B4-BE49-F238E27FC236}">
                <a16:creationId xmlns:a16="http://schemas.microsoft.com/office/drawing/2014/main" id="{42C94B8A-2CE4-4135-A23E-BC0C746CAE44}"/>
              </a:ext>
            </a:extLst>
          </p:cNvPr>
          <p:cNvGrpSpPr/>
          <p:nvPr/>
        </p:nvGrpSpPr>
        <p:grpSpPr>
          <a:xfrm>
            <a:off x="-992615" y="210413"/>
            <a:ext cx="5037996" cy="3146153"/>
            <a:chOff x="-992615" y="210413"/>
            <a:chExt cx="5037996" cy="3146153"/>
          </a:xfrm>
        </p:grpSpPr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EEF11C05-0C9B-4DDE-B8D8-BADB7CB081EE}"/>
                </a:ext>
              </a:extLst>
            </p:cNvPr>
            <p:cNvSpPr/>
            <p:nvPr/>
          </p:nvSpPr>
          <p:spPr bwMode="auto">
            <a:xfrm rot="2700000">
              <a:off x="3105313" y="2485406"/>
              <a:ext cx="786389" cy="784117"/>
            </a:xfrm>
            <a:custGeom>
              <a:avLst/>
              <a:gdLst>
                <a:gd name="T0" fmla="*/ 83 w 346"/>
                <a:gd name="T1" fmla="*/ 345 h 345"/>
                <a:gd name="T2" fmla="*/ 0 w 346"/>
                <a:gd name="T3" fmla="*/ 262 h 345"/>
                <a:gd name="T4" fmla="*/ 263 w 346"/>
                <a:gd name="T5" fmla="*/ 0 h 345"/>
                <a:gd name="T6" fmla="*/ 346 w 346"/>
                <a:gd name="T7" fmla="*/ 82 h 345"/>
                <a:gd name="T8" fmla="*/ 83 w 346"/>
                <a:gd name="T9" fmla="*/ 345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" h="345">
                  <a:moveTo>
                    <a:pt x="83" y="345"/>
                  </a:moveTo>
                  <a:lnTo>
                    <a:pt x="0" y="262"/>
                  </a:lnTo>
                  <a:lnTo>
                    <a:pt x="263" y="0"/>
                  </a:lnTo>
                  <a:lnTo>
                    <a:pt x="346" y="82"/>
                  </a:lnTo>
                  <a:lnTo>
                    <a:pt x="83" y="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39183E7-95CC-442E-8B09-0700E9FC5A6D}"/>
                </a:ext>
              </a:extLst>
            </p:cNvPr>
            <p:cNvSpPr/>
            <p:nvPr/>
          </p:nvSpPr>
          <p:spPr bwMode="auto">
            <a:xfrm rot="2700000">
              <a:off x="1875239" y="1855575"/>
              <a:ext cx="1679601" cy="656840"/>
            </a:xfrm>
            <a:custGeom>
              <a:avLst/>
              <a:gdLst>
                <a:gd name="T0" fmla="*/ 254 w 739"/>
                <a:gd name="T1" fmla="*/ 254 h 289"/>
                <a:gd name="T2" fmla="*/ 739 w 739"/>
                <a:gd name="T3" fmla="*/ 289 h 289"/>
                <a:gd name="T4" fmla="*/ 656 w 739"/>
                <a:gd name="T5" fmla="*/ 206 h 289"/>
                <a:gd name="T6" fmla="*/ 0 w 739"/>
                <a:gd name="T7" fmla="*/ 0 h 289"/>
                <a:gd name="T8" fmla="*/ 254 w 739"/>
                <a:gd name="T9" fmla="*/ 254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9" h="289">
                  <a:moveTo>
                    <a:pt x="254" y="254"/>
                  </a:moveTo>
                  <a:lnTo>
                    <a:pt x="739" y="289"/>
                  </a:lnTo>
                  <a:lnTo>
                    <a:pt x="656" y="206"/>
                  </a:lnTo>
                  <a:lnTo>
                    <a:pt x="0" y="0"/>
                  </a:lnTo>
                  <a:lnTo>
                    <a:pt x="254" y="25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30F66EA6-5C5B-4DBC-881E-DB5D1C504F1F}"/>
                </a:ext>
              </a:extLst>
            </p:cNvPr>
            <p:cNvSpPr/>
            <p:nvPr/>
          </p:nvSpPr>
          <p:spPr bwMode="auto">
            <a:xfrm rot="2700000">
              <a:off x="3780600" y="2745641"/>
              <a:ext cx="265918" cy="263645"/>
            </a:xfrm>
            <a:custGeom>
              <a:avLst/>
              <a:gdLst>
                <a:gd name="T0" fmla="*/ 0 w 117"/>
                <a:gd name="T1" fmla="*/ 0 h 116"/>
                <a:gd name="T2" fmla="*/ 117 w 117"/>
                <a:gd name="T3" fmla="*/ 0 h 116"/>
                <a:gd name="T4" fmla="*/ 117 w 117"/>
                <a:gd name="T5" fmla="*/ 116 h 116"/>
                <a:gd name="T6" fmla="*/ 0 w 117"/>
                <a:gd name="T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7" h="116">
                  <a:moveTo>
                    <a:pt x="0" y="0"/>
                  </a:moveTo>
                  <a:lnTo>
                    <a:pt x="117" y="0"/>
                  </a:lnTo>
                  <a:lnTo>
                    <a:pt x="117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7FC9865A-50CB-4F8F-9E3E-675C2CE19544}"/>
                </a:ext>
              </a:extLst>
            </p:cNvPr>
            <p:cNvSpPr>
              <a:spLocks noEditPoints="1"/>
            </p:cNvSpPr>
            <p:nvPr/>
          </p:nvSpPr>
          <p:spPr bwMode="auto">
            <a:xfrm rot="2700000">
              <a:off x="2191742" y="2151982"/>
              <a:ext cx="1795513" cy="613656"/>
            </a:xfrm>
            <a:custGeom>
              <a:avLst/>
              <a:gdLst>
                <a:gd name="T0" fmla="*/ 30 w 790"/>
                <a:gd name="T1" fmla="*/ 180 h 270"/>
                <a:gd name="T2" fmla="*/ 0 w 790"/>
                <a:gd name="T3" fmla="*/ 149 h 270"/>
                <a:gd name="T4" fmla="*/ 90 w 790"/>
                <a:gd name="T5" fmla="*/ 170 h 270"/>
                <a:gd name="T6" fmla="*/ 118 w 790"/>
                <a:gd name="T7" fmla="*/ 196 h 270"/>
                <a:gd name="T8" fmla="*/ 30 w 790"/>
                <a:gd name="T9" fmla="*/ 180 h 270"/>
                <a:gd name="T10" fmla="*/ 225 w 790"/>
                <a:gd name="T11" fmla="*/ 218 h 270"/>
                <a:gd name="T12" fmla="*/ 203 w 790"/>
                <a:gd name="T13" fmla="*/ 194 h 270"/>
                <a:gd name="T14" fmla="*/ 293 w 790"/>
                <a:gd name="T15" fmla="*/ 215 h 270"/>
                <a:gd name="T16" fmla="*/ 312 w 790"/>
                <a:gd name="T17" fmla="*/ 234 h 270"/>
                <a:gd name="T18" fmla="*/ 225 w 790"/>
                <a:gd name="T19" fmla="*/ 218 h 270"/>
                <a:gd name="T20" fmla="*/ 421 w 790"/>
                <a:gd name="T21" fmla="*/ 253 h 270"/>
                <a:gd name="T22" fmla="*/ 407 w 790"/>
                <a:gd name="T23" fmla="*/ 239 h 270"/>
                <a:gd name="T24" fmla="*/ 497 w 790"/>
                <a:gd name="T25" fmla="*/ 258 h 270"/>
                <a:gd name="T26" fmla="*/ 506 w 790"/>
                <a:gd name="T27" fmla="*/ 270 h 270"/>
                <a:gd name="T28" fmla="*/ 421 w 790"/>
                <a:gd name="T29" fmla="*/ 253 h 270"/>
                <a:gd name="T30" fmla="*/ 582 w 790"/>
                <a:gd name="T31" fmla="*/ 218 h 270"/>
                <a:gd name="T32" fmla="*/ 573 w 790"/>
                <a:gd name="T33" fmla="*/ 206 h 270"/>
                <a:gd name="T34" fmla="*/ 637 w 790"/>
                <a:gd name="T35" fmla="*/ 144 h 270"/>
                <a:gd name="T36" fmla="*/ 646 w 790"/>
                <a:gd name="T37" fmla="*/ 154 h 270"/>
                <a:gd name="T38" fmla="*/ 582 w 790"/>
                <a:gd name="T39" fmla="*/ 218 h 270"/>
                <a:gd name="T40" fmla="*/ 726 w 790"/>
                <a:gd name="T41" fmla="*/ 73 h 270"/>
                <a:gd name="T42" fmla="*/ 715 w 790"/>
                <a:gd name="T43" fmla="*/ 64 h 270"/>
                <a:gd name="T44" fmla="*/ 779 w 790"/>
                <a:gd name="T45" fmla="*/ 0 h 270"/>
                <a:gd name="T46" fmla="*/ 790 w 790"/>
                <a:gd name="T47" fmla="*/ 12 h 270"/>
                <a:gd name="T48" fmla="*/ 726 w 790"/>
                <a:gd name="T49" fmla="*/ 7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0" h="270">
                  <a:moveTo>
                    <a:pt x="30" y="180"/>
                  </a:moveTo>
                  <a:lnTo>
                    <a:pt x="0" y="149"/>
                  </a:lnTo>
                  <a:lnTo>
                    <a:pt x="90" y="170"/>
                  </a:lnTo>
                  <a:lnTo>
                    <a:pt x="118" y="196"/>
                  </a:lnTo>
                  <a:lnTo>
                    <a:pt x="30" y="180"/>
                  </a:lnTo>
                  <a:close/>
                  <a:moveTo>
                    <a:pt x="225" y="218"/>
                  </a:moveTo>
                  <a:lnTo>
                    <a:pt x="203" y="194"/>
                  </a:lnTo>
                  <a:lnTo>
                    <a:pt x="293" y="215"/>
                  </a:lnTo>
                  <a:lnTo>
                    <a:pt x="312" y="234"/>
                  </a:lnTo>
                  <a:lnTo>
                    <a:pt x="225" y="218"/>
                  </a:lnTo>
                  <a:close/>
                  <a:moveTo>
                    <a:pt x="421" y="253"/>
                  </a:moveTo>
                  <a:lnTo>
                    <a:pt x="407" y="239"/>
                  </a:lnTo>
                  <a:lnTo>
                    <a:pt x="497" y="258"/>
                  </a:lnTo>
                  <a:lnTo>
                    <a:pt x="506" y="270"/>
                  </a:lnTo>
                  <a:lnTo>
                    <a:pt x="421" y="253"/>
                  </a:lnTo>
                  <a:close/>
                  <a:moveTo>
                    <a:pt x="582" y="218"/>
                  </a:moveTo>
                  <a:lnTo>
                    <a:pt x="573" y="206"/>
                  </a:lnTo>
                  <a:lnTo>
                    <a:pt x="637" y="144"/>
                  </a:lnTo>
                  <a:lnTo>
                    <a:pt x="646" y="154"/>
                  </a:lnTo>
                  <a:lnTo>
                    <a:pt x="582" y="218"/>
                  </a:lnTo>
                  <a:close/>
                  <a:moveTo>
                    <a:pt x="726" y="73"/>
                  </a:moveTo>
                  <a:lnTo>
                    <a:pt x="715" y="64"/>
                  </a:lnTo>
                  <a:lnTo>
                    <a:pt x="779" y="0"/>
                  </a:lnTo>
                  <a:lnTo>
                    <a:pt x="790" y="12"/>
                  </a:lnTo>
                  <a:lnTo>
                    <a:pt x="726" y="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A4C95419-64B2-4C1A-881E-BF577ABF75C0}"/>
                </a:ext>
              </a:extLst>
            </p:cNvPr>
            <p:cNvSpPr/>
            <p:nvPr/>
          </p:nvSpPr>
          <p:spPr bwMode="auto">
            <a:xfrm rot="2700000">
              <a:off x="-992615" y="210413"/>
              <a:ext cx="3111466" cy="3111466"/>
            </a:xfrm>
            <a:custGeom>
              <a:avLst/>
              <a:gdLst>
                <a:gd name="T0" fmla="*/ 253 w 1369"/>
                <a:gd name="T1" fmla="*/ 1369 h 1369"/>
                <a:gd name="T2" fmla="*/ 0 w 1369"/>
                <a:gd name="T3" fmla="*/ 1115 h 1369"/>
                <a:gd name="T4" fmla="*/ 1115 w 1369"/>
                <a:gd name="T5" fmla="*/ 0 h 1369"/>
                <a:gd name="T6" fmla="*/ 1369 w 1369"/>
                <a:gd name="T7" fmla="*/ 254 h 1369"/>
                <a:gd name="T8" fmla="*/ 253 w 1369"/>
                <a:gd name="T9" fmla="*/ 1369 h 1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9" h="1369">
                  <a:moveTo>
                    <a:pt x="253" y="1369"/>
                  </a:moveTo>
                  <a:lnTo>
                    <a:pt x="0" y="1115"/>
                  </a:lnTo>
                  <a:lnTo>
                    <a:pt x="1115" y="0"/>
                  </a:lnTo>
                  <a:lnTo>
                    <a:pt x="1369" y="254"/>
                  </a:lnTo>
                  <a:lnTo>
                    <a:pt x="253" y="13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grpSp>
        <p:nvGrpSpPr>
          <p:cNvPr id="32" name="Group 47">
            <a:extLst>
              <a:ext uri="{FF2B5EF4-FFF2-40B4-BE49-F238E27FC236}">
                <a16:creationId xmlns:a16="http://schemas.microsoft.com/office/drawing/2014/main" id="{538D9A0A-2C09-4536-8E74-D12A5C5DC422}"/>
              </a:ext>
            </a:extLst>
          </p:cNvPr>
          <p:cNvGrpSpPr/>
          <p:nvPr/>
        </p:nvGrpSpPr>
        <p:grpSpPr>
          <a:xfrm>
            <a:off x="-891477" y="1213143"/>
            <a:ext cx="5668291" cy="2909186"/>
            <a:chOff x="-891477" y="1213143"/>
            <a:chExt cx="5668291" cy="2909186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B2AD5FCD-B180-429E-9E0C-070C031ADF1E}"/>
                </a:ext>
              </a:extLst>
            </p:cNvPr>
            <p:cNvSpPr/>
            <p:nvPr/>
          </p:nvSpPr>
          <p:spPr bwMode="auto">
            <a:xfrm rot="2700000">
              <a:off x="3212968" y="2630495"/>
              <a:ext cx="1302316" cy="1302316"/>
            </a:xfrm>
            <a:custGeom>
              <a:avLst/>
              <a:gdLst>
                <a:gd name="T0" fmla="*/ 83 w 573"/>
                <a:gd name="T1" fmla="*/ 573 h 573"/>
                <a:gd name="T2" fmla="*/ 0 w 573"/>
                <a:gd name="T3" fmla="*/ 490 h 573"/>
                <a:gd name="T4" fmla="*/ 490 w 573"/>
                <a:gd name="T5" fmla="*/ 0 h 573"/>
                <a:gd name="T6" fmla="*/ 573 w 573"/>
                <a:gd name="T7" fmla="*/ 83 h 573"/>
                <a:gd name="T8" fmla="*/ 83 w 573"/>
                <a:gd name="T9" fmla="*/ 573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3" h="573">
                  <a:moveTo>
                    <a:pt x="83" y="573"/>
                  </a:moveTo>
                  <a:lnTo>
                    <a:pt x="0" y="490"/>
                  </a:lnTo>
                  <a:lnTo>
                    <a:pt x="490" y="0"/>
                  </a:lnTo>
                  <a:lnTo>
                    <a:pt x="573" y="83"/>
                  </a:lnTo>
                  <a:lnTo>
                    <a:pt x="83" y="573"/>
                  </a:lnTo>
                  <a:close/>
                </a:path>
              </a:pathLst>
            </a:custGeom>
            <a:solidFill>
              <a:srgbClr val="007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54AEFA69-F41A-4F04-932C-F37A123E621F}"/>
                </a:ext>
              </a:extLst>
            </p:cNvPr>
            <p:cNvSpPr/>
            <p:nvPr/>
          </p:nvSpPr>
          <p:spPr bwMode="auto">
            <a:xfrm rot="2700000">
              <a:off x="2041117" y="2781563"/>
              <a:ext cx="1227313" cy="375013"/>
            </a:xfrm>
            <a:custGeom>
              <a:avLst/>
              <a:gdLst>
                <a:gd name="T0" fmla="*/ 165 w 540"/>
                <a:gd name="T1" fmla="*/ 165 h 165"/>
                <a:gd name="T2" fmla="*/ 540 w 540"/>
                <a:gd name="T3" fmla="*/ 90 h 165"/>
                <a:gd name="T4" fmla="*/ 457 w 540"/>
                <a:gd name="T5" fmla="*/ 7 h 165"/>
                <a:gd name="T6" fmla="*/ 0 w 540"/>
                <a:gd name="T7" fmla="*/ 0 h 165"/>
                <a:gd name="T8" fmla="*/ 165 w 540"/>
                <a:gd name="T9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165">
                  <a:moveTo>
                    <a:pt x="165" y="165"/>
                  </a:moveTo>
                  <a:lnTo>
                    <a:pt x="540" y="90"/>
                  </a:lnTo>
                  <a:lnTo>
                    <a:pt x="457" y="7"/>
                  </a:lnTo>
                  <a:lnTo>
                    <a:pt x="0" y="0"/>
                  </a:lnTo>
                  <a:lnTo>
                    <a:pt x="165" y="165"/>
                  </a:lnTo>
                  <a:close/>
                </a:path>
              </a:pathLst>
            </a:custGeom>
            <a:solidFill>
              <a:srgbClr val="005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A542B08D-A854-4987-8584-93FB078CC28B}"/>
                </a:ext>
              </a:extLst>
            </p:cNvPr>
            <p:cNvSpPr/>
            <p:nvPr/>
          </p:nvSpPr>
          <p:spPr bwMode="auto">
            <a:xfrm rot="2700000">
              <a:off x="4509759" y="3147225"/>
              <a:ext cx="263645" cy="270464"/>
            </a:xfrm>
            <a:custGeom>
              <a:avLst/>
              <a:gdLst>
                <a:gd name="T0" fmla="*/ 0 w 116"/>
                <a:gd name="T1" fmla="*/ 0 h 119"/>
                <a:gd name="T2" fmla="*/ 116 w 116"/>
                <a:gd name="T3" fmla="*/ 0 h 119"/>
                <a:gd name="T4" fmla="*/ 116 w 116"/>
                <a:gd name="T5" fmla="*/ 119 h 119"/>
                <a:gd name="T6" fmla="*/ 0 w 116"/>
                <a:gd name="T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9">
                  <a:moveTo>
                    <a:pt x="0" y="0"/>
                  </a:moveTo>
                  <a:lnTo>
                    <a:pt x="116" y="0"/>
                  </a:lnTo>
                  <a:lnTo>
                    <a:pt x="116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92D270C3-2559-4F3A-B71D-5CF1514E570C}"/>
                </a:ext>
              </a:extLst>
            </p:cNvPr>
            <p:cNvSpPr>
              <a:spLocks noEditPoints="1"/>
            </p:cNvSpPr>
            <p:nvPr/>
          </p:nvSpPr>
          <p:spPr bwMode="auto">
            <a:xfrm rot="2700000">
              <a:off x="2476634" y="2377304"/>
              <a:ext cx="2061432" cy="1220495"/>
            </a:xfrm>
            <a:custGeom>
              <a:avLst/>
              <a:gdLst>
                <a:gd name="T0" fmla="*/ 19 w 907"/>
                <a:gd name="T1" fmla="*/ 537 h 537"/>
                <a:gd name="T2" fmla="*/ 0 w 907"/>
                <a:gd name="T3" fmla="*/ 516 h 537"/>
                <a:gd name="T4" fmla="*/ 90 w 907"/>
                <a:gd name="T5" fmla="*/ 509 h 537"/>
                <a:gd name="T6" fmla="*/ 109 w 907"/>
                <a:gd name="T7" fmla="*/ 527 h 537"/>
                <a:gd name="T8" fmla="*/ 19 w 907"/>
                <a:gd name="T9" fmla="*/ 537 h 537"/>
                <a:gd name="T10" fmla="*/ 221 w 907"/>
                <a:gd name="T11" fmla="*/ 518 h 537"/>
                <a:gd name="T12" fmla="*/ 204 w 907"/>
                <a:gd name="T13" fmla="*/ 501 h 537"/>
                <a:gd name="T14" fmla="*/ 294 w 907"/>
                <a:gd name="T15" fmla="*/ 497 h 537"/>
                <a:gd name="T16" fmla="*/ 308 w 907"/>
                <a:gd name="T17" fmla="*/ 511 h 537"/>
                <a:gd name="T18" fmla="*/ 221 w 907"/>
                <a:gd name="T19" fmla="*/ 518 h 537"/>
                <a:gd name="T20" fmla="*/ 396 w 907"/>
                <a:gd name="T21" fmla="*/ 490 h 537"/>
                <a:gd name="T22" fmla="*/ 405 w 907"/>
                <a:gd name="T23" fmla="*/ 490 h 537"/>
                <a:gd name="T24" fmla="*/ 467 w 907"/>
                <a:gd name="T25" fmla="*/ 428 h 537"/>
                <a:gd name="T26" fmla="*/ 476 w 907"/>
                <a:gd name="T27" fmla="*/ 438 h 537"/>
                <a:gd name="T28" fmla="*/ 417 w 907"/>
                <a:gd name="T29" fmla="*/ 499 h 537"/>
                <a:gd name="T30" fmla="*/ 408 w 907"/>
                <a:gd name="T31" fmla="*/ 501 h 537"/>
                <a:gd name="T32" fmla="*/ 396 w 907"/>
                <a:gd name="T33" fmla="*/ 490 h 537"/>
                <a:gd name="T34" fmla="*/ 557 w 907"/>
                <a:gd name="T35" fmla="*/ 359 h 537"/>
                <a:gd name="T36" fmla="*/ 547 w 907"/>
                <a:gd name="T37" fmla="*/ 348 h 537"/>
                <a:gd name="T38" fmla="*/ 609 w 907"/>
                <a:gd name="T39" fmla="*/ 284 h 537"/>
                <a:gd name="T40" fmla="*/ 621 w 907"/>
                <a:gd name="T41" fmla="*/ 295 h 537"/>
                <a:gd name="T42" fmla="*/ 557 w 907"/>
                <a:gd name="T43" fmla="*/ 359 h 537"/>
                <a:gd name="T44" fmla="*/ 699 w 907"/>
                <a:gd name="T45" fmla="*/ 215 h 537"/>
                <a:gd name="T46" fmla="*/ 689 w 907"/>
                <a:gd name="T47" fmla="*/ 206 h 537"/>
                <a:gd name="T48" fmla="*/ 753 w 907"/>
                <a:gd name="T49" fmla="*/ 142 h 537"/>
                <a:gd name="T50" fmla="*/ 763 w 907"/>
                <a:gd name="T51" fmla="*/ 151 h 537"/>
                <a:gd name="T52" fmla="*/ 699 w 907"/>
                <a:gd name="T53" fmla="*/ 215 h 537"/>
                <a:gd name="T54" fmla="*/ 843 w 907"/>
                <a:gd name="T55" fmla="*/ 73 h 537"/>
                <a:gd name="T56" fmla="*/ 831 w 907"/>
                <a:gd name="T57" fmla="*/ 61 h 537"/>
                <a:gd name="T58" fmla="*/ 895 w 907"/>
                <a:gd name="T59" fmla="*/ 0 h 537"/>
                <a:gd name="T60" fmla="*/ 907 w 907"/>
                <a:gd name="T61" fmla="*/ 9 h 537"/>
                <a:gd name="T62" fmla="*/ 843 w 907"/>
                <a:gd name="T63" fmla="*/ 73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07" h="537">
                  <a:moveTo>
                    <a:pt x="19" y="537"/>
                  </a:moveTo>
                  <a:lnTo>
                    <a:pt x="0" y="516"/>
                  </a:lnTo>
                  <a:lnTo>
                    <a:pt x="90" y="509"/>
                  </a:lnTo>
                  <a:lnTo>
                    <a:pt x="109" y="527"/>
                  </a:lnTo>
                  <a:lnTo>
                    <a:pt x="19" y="537"/>
                  </a:lnTo>
                  <a:close/>
                  <a:moveTo>
                    <a:pt x="221" y="518"/>
                  </a:moveTo>
                  <a:lnTo>
                    <a:pt x="204" y="501"/>
                  </a:lnTo>
                  <a:lnTo>
                    <a:pt x="294" y="497"/>
                  </a:lnTo>
                  <a:lnTo>
                    <a:pt x="308" y="511"/>
                  </a:lnTo>
                  <a:lnTo>
                    <a:pt x="221" y="518"/>
                  </a:lnTo>
                  <a:close/>
                  <a:moveTo>
                    <a:pt x="396" y="490"/>
                  </a:moveTo>
                  <a:lnTo>
                    <a:pt x="405" y="490"/>
                  </a:lnTo>
                  <a:lnTo>
                    <a:pt x="467" y="428"/>
                  </a:lnTo>
                  <a:lnTo>
                    <a:pt x="476" y="438"/>
                  </a:lnTo>
                  <a:lnTo>
                    <a:pt x="417" y="499"/>
                  </a:lnTo>
                  <a:lnTo>
                    <a:pt x="408" y="501"/>
                  </a:lnTo>
                  <a:lnTo>
                    <a:pt x="396" y="490"/>
                  </a:lnTo>
                  <a:close/>
                  <a:moveTo>
                    <a:pt x="557" y="359"/>
                  </a:moveTo>
                  <a:lnTo>
                    <a:pt x="547" y="348"/>
                  </a:lnTo>
                  <a:lnTo>
                    <a:pt x="609" y="284"/>
                  </a:lnTo>
                  <a:lnTo>
                    <a:pt x="621" y="295"/>
                  </a:lnTo>
                  <a:lnTo>
                    <a:pt x="557" y="359"/>
                  </a:lnTo>
                  <a:close/>
                  <a:moveTo>
                    <a:pt x="699" y="215"/>
                  </a:moveTo>
                  <a:lnTo>
                    <a:pt x="689" y="206"/>
                  </a:lnTo>
                  <a:lnTo>
                    <a:pt x="753" y="142"/>
                  </a:lnTo>
                  <a:lnTo>
                    <a:pt x="763" y="151"/>
                  </a:lnTo>
                  <a:lnTo>
                    <a:pt x="699" y="215"/>
                  </a:lnTo>
                  <a:close/>
                  <a:moveTo>
                    <a:pt x="843" y="73"/>
                  </a:moveTo>
                  <a:lnTo>
                    <a:pt x="831" y="61"/>
                  </a:lnTo>
                  <a:lnTo>
                    <a:pt x="895" y="0"/>
                  </a:lnTo>
                  <a:lnTo>
                    <a:pt x="907" y="9"/>
                  </a:lnTo>
                  <a:lnTo>
                    <a:pt x="843" y="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37" name="Freeform 41">
              <a:extLst>
                <a:ext uri="{FF2B5EF4-FFF2-40B4-BE49-F238E27FC236}">
                  <a16:creationId xmlns:a16="http://schemas.microsoft.com/office/drawing/2014/main" id="{9BA6F953-46FF-4AD2-9351-6F393AE7208A}"/>
                </a:ext>
              </a:extLst>
            </p:cNvPr>
            <p:cNvSpPr/>
            <p:nvPr/>
          </p:nvSpPr>
          <p:spPr bwMode="auto">
            <a:xfrm rot="2700000">
              <a:off x="-891477" y="1213143"/>
              <a:ext cx="2909186" cy="2909186"/>
            </a:xfrm>
            <a:custGeom>
              <a:avLst/>
              <a:gdLst>
                <a:gd name="T0" fmla="*/ 165 w 1280"/>
                <a:gd name="T1" fmla="*/ 1280 h 1280"/>
                <a:gd name="T2" fmla="*/ 0 w 1280"/>
                <a:gd name="T3" fmla="*/ 1115 h 1280"/>
                <a:gd name="T4" fmla="*/ 1115 w 1280"/>
                <a:gd name="T5" fmla="*/ 0 h 1280"/>
                <a:gd name="T6" fmla="*/ 1280 w 1280"/>
                <a:gd name="T7" fmla="*/ 165 h 1280"/>
                <a:gd name="T8" fmla="*/ 165 w 1280"/>
                <a:gd name="T9" fmla="*/ 1280 h 1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0" h="1280">
                  <a:moveTo>
                    <a:pt x="165" y="1280"/>
                  </a:moveTo>
                  <a:lnTo>
                    <a:pt x="0" y="1115"/>
                  </a:lnTo>
                  <a:lnTo>
                    <a:pt x="1115" y="0"/>
                  </a:lnTo>
                  <a:lnTo>
                    <a:pt x="1280" y="165"/>
                  </a:lnTo>
                  <a:lnTo>
                    <a:pt x="165" y="1280"/>
                  </a:lnTo>
                  <a:close/>
                </a:path>
              </a:pathLst>
            </a:custGeom>
            <a:solidFill>
              <a:srgbClr val="007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grpSp>
        <p:nvGrpSpPr>
          <p:cNvPr id="38" name="Group 48">
            <a:extLst>
              <a:ext uri="{FF2B5EF4-FFF2-40B4-BE49-F238E27FC236}">
                <a16:creationId xmlns:a16="http://schemas.microsoft.com/office/drawing/2014/main" id="{AA6B652F-E348-40BE-805C-B4C30D56C9D5}"/>
              </a:ext>
            </a:extLst>
          </p:cNvPr>
          <p:cNvGrpSpPr/>
          <p:nvPr/>
        </p:nvGrpSpPr>
        <p:grpSpPr>
          <a:xfrm>
            <a:off x="-1214359" y="1983985"/>
            <a:ext cx="7500861" cy="3406930"/>
            <a:chOff x="-1214359" y="1983985"/>
            <a:chExt cx="7500861" cy="3406930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E2FD862F-2A79-47ED-A8FF-382498C9C42E}"/>
                </a:ext>
              </a:extLst>
            </p:cNvPr>
            <p:cNvSpPr/>
            <p:nvPr/>
          </p:nvSpPr>
          <p:spPr bwMode="auto">
            <a:xfrm rot="2700000">
              <a:off x="3431459" y="2500243"/>
              <a:ext cx="2372805" cy="2372805"/>
            </a:xfrm>
            <a:custGeom>
              <a:avLst/>
              <a:gdLst>
                <a:gd name="T0" fmla="*/ 83 w 1044"/>
                <a:gd name="T1" fmla="*/ 1044 h 1044"/>
                <a:gd name="T2" fmla="*/ 0 w 1044"/>
                <a:gd name="T3" fmla="*/ 962 h 1044"/>
                <a:gd name="T4" fmla="*/ 962 w 1044"/>
                <a:gd name="T5" fmla="*/ 0 h 1044"/>
                <a:gd name="T6" fmla="*/ 1044 w 1044"/>
                <a:gd name="T7" fmla="*/ 83 h 1044"/>
                <a:gd name="T8" fmla="*/ 83 w 1044"/>
                <a:gd name="T9" fmla="*/ 1044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4" h="1044">
                  <a:moveTo>
                    <a:pt x="83" y="1044"/>
                  </a:moveTo>
                  <a:lnTo>
                    <a:pt x="0" y="962"/>
                  </a:lnTo>
                  <a:lnTo>
                    <a:pt x="962" y="0"/>
                  </a:lnTo>
                  <a:lnTo>
                    <a:pt x="1044" y="83"/>
                  </a:lnTo>
                  <a:lnTo>
                    <a:pt x="83" y="104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64C07C06-BC23-47AC-99A4-0698F19FCB80}"/>
                </a:ext>
              </a:extLst>
            </p:cNvPr>
            <p:cNvSpPr/>
            <p:nvPr/>
          </p:nvSpPr>
          <p:spPr bwMode="auto">
            <a:xfrm rot="2700000">
              <a:off x="2023559" y="3198797"/>
              <a:ext cx="979578" cy="977305"/>
            </a:xfrm>
            <a:custGeom>
              <a:avLst/>
              <a:gdLst>
                <a:gd name="T0" fmla="*/ 431 w 431"/>
                <a:gd name="T1" fmla="*/ 82 h 430"/>
                <a:gd name="T2" fmla="*/ 431 w 431"/>
                <a:gd name="T3" fmla="*/ 80 h 430"/>
                <a:gd name="T4" fmla="*/ 348 w 431"/>
                <a:gd name="T5" fmla="*/ 0 h 430"/>
                <a:gd name="T6" fmla="*/ 348 w 431"/>
                <a:gd name="T7" fmla="*/ 0 h 430"/>
                <a:gd name="T8" fmla="*/ 0 w 431"/>
                <a:gd name="T9" fmla="*/ 99 h 430"/>
                <a:gd name="T10" fmla="*/ 126 w 431"/>
                <a:gd name="T11" fmla="*/ 222 h 430"/>
                <a:gd name="T12" fmla="*/ 206 w 431"/>
                <a:gd name="T13" fmla="*/ 305 h 430"/>
                <a:gd name="T14" fmla="*/ 332 w 431"/>
                <a:gd name="T15" fmla="*/ 430 h 430"/>
                <a:gd name="T16" fmla="*/ 431 w 431"/>
                <a:gd name="T17" fmla="*/ 82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1" h="430">
                  <a:moveTo>
                    <a:pt x="431" y="82"/>
                  </a:moveTo>
                  <a:lnTo>
                    <a:pt x="431" y="80"/>
                  </a:lnTo>
                  <a:lnTo>
                    <a:pt x="348" y="0"/>
                  </a:lnTo>
                  <a:lnTo>
                    <a:pt x="348" y="0"/>
                  </a:lnTo>
                  <a:lnTo>
                    <a:pt x="0" y="99"/>
                  </a:lnTo>
                  <a:lnTo>
                    <a:pt x="126" y="222"/>
                  </a:lnTo>
                  <a:lnTo>
                    <a:pt x="206" y="305"/>
                  </a:lnTo>
                  <a:lnTo>
                    <a:pt x="332" y="430"/>
                  </a:lnTo>
                  <a:lnTo>
                    <a:pt x="431" y="8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7379A3D2-B43E-4A39-BB97-4642B53FCE9A}"/>
                </a:ext>
              </a:extLst>
            </p:cNvPr>
            <p:cNvSpPr/>
            <p:nvPr/>
          </p:nvSpPr>
          <p:spPr bwMode="auto">
            <a:xfrm rot="2700000">
              <a:off x="6022857" y="3556431"/>
              <a:ext cx="263645" cy="263645"/>
            </a:xfrm>
            <a:custGeom>
              <a:avLst/>
              <a:gdLst>
                <a:gd name="T0" fmla="*/ 0 w 116"/>
                <a:gd name="T1" fmla="*/ 0 h 116"/>
                <a:gd name="T2" fmla="*/ 116 w 116"/>
                <a:gd name="T3" fmla="*/ 0 h 116"/>
                <a:gd name="T4" fmla="*/ 116 w 116"/>
                <a:gd name="T5" fmla="*/ 116 h 116"/>
                <a:gd name="T6" fmla="*/ 0 w 116"/>
                <a:gd name="T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6">
                  <a:moveTo>
                    <a:pt x="0" y="0"/>
                  </a:moveTo>
                  <a:lnTo>
                    <a:pt x="116" y="0"/>
                  </a:lnTo>
                  <a:lnTo>
                    <a:pt x="116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914A3F1B-BB15-4D59-B360-4178C1FA0203}"/>
                </a:ext>
              </a:extLst>
            </p:cNvPr>
            <p:cNvSpPr>
              <a:spLocks noEditPoints="1"/>
            </p:cNvSpPr>
            <p:nvPr/>
          </p:nvSpPr>
          <p:spPr bwMode="auto">
            <a:xfrm rot="2700000">
              <a:off x="2910181" y="2332526"/>
              <a:ext cx="2711453" cy="2711453"/>
            </a:xfrm>
            <a:custGeom>
              <a:avLst/>
              <a:gdLst>
                <a:gd name="T0" fmla="*/ 42 w 1193"/>
                <a:gd name="T1" fmla="*/ 1193 h 1193"/>
                <a:gd name="T2" fmla="*/ 0 w 1193"/>
                <a:gd name="T3" fmla="*/ 1150 h 1193"/>
                <a:gd name="T4" fmla="*/ 68 w 1193"/>
                <a:gd name="T5" fmla="*/ 1091 h 1193"/>
                <a:gd name="T6" fmla="*/ 101 w 1193"/>
                <a:gd name="T7" fmla="*/ 1124 h 1193"/>
                <a:gd name="T8" fmla="*/ 42 w 1193"/>
                <a:gd name="T9" fmla="*/ 1193 h 1193"/>
                <a:gd name="T10" fmla="*/ 312 w 1193"/>
                <a:gd name="T11" fmla="*/ 890 h 1193"/>
                <a:gd name="T12" fmla="*/ 303 w 1193"/>
                <a:gd name="T13" fmla="*/ 881 h 1193"/>
                <a:gd name="T14" fmla="*/ 367 w 1193"/>
                <a:gd name="T15" fmla="*/ 817 h 1193"/>
                <a:gd name="T16" fmla="*/ 376 w 1193"/>
                <a:gd name="T17" fmla="*/ 826 h 1193"/>
                <a:gd name="T18" fmla="*/ 312 w 1193"/>
                <a:gd name="T19" fmla="*/ 890 h 1193"/>
                <a:gd name="T20" fmla="*/ 457 w 1193"/>
                <a:gd name="T21" fmla="*/ 748 h 1193"/>
                <a:gd name="T22" fmla="*/ 445 w 1193"/>
                <a:gd name="T23" fmla="*/ 736 h 1193"/>
                <a:gd name="T24" fmla="*/ 509 w 1193"/>
                <a:gd name="T25" fmla="*/ 672 h 1193"/>
                <a:gd name="T26" fmla="*/ 518 w 1193"/>
                <a:gd name="T27" fmla="*/ 684 h 1193"/>
                <a:gd name="T28" fmla="*/ 457 w 1193"/>
                <a:gd name="T29" fmla="*/ 748 h 1193"/>
                <a:gd name="T30" fmla="*/ 599 w 1193"/>
                <a:gd name="T31" fmla="*/ 604 h 1193"/>
                <a:gd name="T32" fmla="*/ 589 w 1193"/>
                <a:gd name="T33" fmla="*/ 594 h 1193"/>
                <a:gd name="T34" fmla="*/ 651 w 1193"/>
                <a:gd name="T35" fmla="*/ 530 h 1193"/>
                <a:gd name="T36" fmla="*/ 663 w 1193"/>
                <a:gd name="T37" fmla="*/ 540 h 1193"/>
                <a:gd name="T38" fmla="*/ 599 w 1193"/>
                <a:gd name="T39" fmla="*/ 604 h 1193"/>
                <a:gd name="T40" fmla="*/ 743 w 1193"/>
                <a:gd name="T41" fmla="*/ 462 h 1193"/>
                <a:gd name="T42" fmla="*/ 731 w 1193"/>
                <a:gd name="T43" fmla="*/ 450 h 1193"/>
                <a:gd name="T44" fmla="*/ 795 w 1193"/>
                <a:gd name="T45" fmla="*/ 386 h 1193"/>
                <a:gd name="T46" fmla="*/ 805 w 1193"/>
                <a:gd name="T47" fmla="*/ 398 h 1193"/>
                <a:gd name="T48" fmla="*/ 743 w 1193"/>
                <a:gd name="T49" fmla="*/ 462 h 1193"/>
                <a:gd name="T50" fmla="*/ 885 w 1193"/>
                <a:gd name="T51" fmla="*/ 317 h 1193"/>
                <a:gd name="T52" fmla="*/ 876 w 1193"/>
                <a:gd name="T53" fmla="*/ 308 h 1193"/>
                <a:gd name="T54" fmla="*/ 937 w 1193"/>
                <a:gd name="T55" fmla="*/ 244 h 1193"/>
                <a:gd name="T56" fmla="*/ 949 w 1193"/>
                <a:gd name="T57" fmla="*/ 253 h 1193"/>
                <a:gd name="T58" fmla="*/ 885 w 1193"/>
                <a:gd name="T59" fmla="*/ 317 h 1193"/>
                <a:gd name="T60" fmla="*/ 1027 w 1193"/>
                <a:gd name="T61" fmla="*/ 175 h 1193"/>
                <a:gd name="T62" fmla="*/ 1018 w 1193"/>
                <a:gd name="T63" fmla="*/ 163 h 1193"/>
                <a:gd name="T64" fmla="*/ 1082 w 1193"/>
                <a:gd name="T65" fmla="*/ 99 h 1193"/>
                <a:gd name="T66" fmla="*/ 1091 w 1193"/>
                <a:gd name="T67" fmla="*/ 111 h 1193"/>
                <a:gd name="T68" fmla="*/ 1027 w 1193"/>
                <a:gd name="T69" fmla="*/ 175 h 1193"/>
                <a:gd name="T70" fmla="*/ 1172 w 1193"/>
                <a:gd name="T71" fmla="*/ 31 h 1193"/>
                <a:gd name="T72" fmla="*/ 1160 w 1193"/>
                <a:gd name="T73" fmla="*/ 21 h 1193"/>
                <a:gd name="T74" fmla="*/ 1181 w 1193"/>
                <a:gd name="T75" fmla="*/ 0 h 1193"/>
                <a:gd name="T76" fmla="*/ 1193 w 1193"/>
                <a:gd name="T77" fmla="*/ 12 h 1193"/>
                <a:gd name="T78" fmla="*/ 1172 w 1193"/>
                <a:gd name="T79" fmla="*/ 3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3" h="1193">
                  <a:moveTo>
                    <a:pt x="42" y="1193"/>
                  </a:moveTo>
                  <a:lnTo>
                    <a:pt x="0" y="1150"/>
                  </a:lnTo>
                  <a:lnTo>
                    <a:pt x="68" y="1091"/>
                  </a:lnTo>
                  <a:lnTo>
                    <a:pt x="101" y="1124"/>
                  </a:lnTo>
                  <a:lnTo>
                    <a:pt x="42" y="1193"/>
                  </a:lnTo>
                  <a:close/>
                  <a:moveTo>
                    <a:pt x="312" y="890"/>
                  </a:moveTo>
                  <a:lnTo>
                    <a:pt x="303" y="881"/>
                  </a:lnTo>
                  <a:lnTo>
                    <a:pt x="367" y="817"/>
                  </a:lnTo>
                  <a:lnTo>
                    <a:pt x="376" y="826"/>
                  </a:lnTo>
                  <a:lnTo>
                    <a:pt x="312" y="890"/>
                  </a:lnTo>
                  <a:close/>
                  <a:moveTo>
                    <a:pt x="457" y="748"/>
                  </a:moveTo>
                  <a:lnTo>
                    <a:pt x="445" y="736"/>
                  </a:lnTo>
                  <a:lnTo>
                    <a:pt x="509" y="672"/>
                  </a:lnTo>
                  <a:lnTo>
                    <a:pt x="518" y="684"/>
                  </a:lnTo>
                  <a:lnTo>
                    <a:pt x="457" y="748"/>
                  </a:lnTo>
                  <a:close/>
                  <a:moveTo>
                    <a:pt x="599" y="604"/>
                  </a:moveTo>
                  <a:lnTo>
                    <a:pt x="589" y="594"/>
                  </a:lnTo>
                  <a:lnTo>
                    <a:pt x="651" y="530"/>
                  </a:lnTo>
                  <a:lnTo>
                    <a:pt x="663" y="540"/>
                  </a:lnTo>
                  <a:lnTo>
                    <a:pt x="599" y="604"/>
                  </a:lnTo>
                  <a:close/>
                  <a:moveTo>
                    <a:pt x="743" y="462"/>
                  </a:moveTo>
                  <a:lnTo>
                    <a:pt x="731" y="450"/>
                  </a:lnTo>
                  <a:lnTo>
                    <a:pt x="795" y="386"/>
                  </a:lnTo>
                  <a:lnTo>
                    <a:pt x="805" y="398"/>
                  </a:lnTo>
                  <a:lnTo>
                    <a:pt x="743" y="462"/>
                  </a:lnTo>
                  <a:close/>
                  <a:moveTo>
                    <a:pt x="885" y="317"/>
                  </a:moveTo>
                  <a:lnTo>
                    <a:pt x="876" y="308"/>
                  </a:lnTo>
                  <a:lnTo>
                    <a:pt x="937" y="244"/>
                  </a:lnTo>
                  <a:lnTo>
                    <a:pt x="949" y="253"/>
                  </a:lnTo>
                  <a:lnTo>
                    <a:pt x="885" y="317"/>
                  </a:lnTo>
                  <a:close/>
                  <a:moveTo>
                    <a:pt x="1027" y="175"/>
                  </a:moveTo>
                  <a:lnTo>
                    <a:pt x="1018" y="163"/>
                  </a:lnTo>
                  <a:lnTo>
                    <a:pt x="1082" y="99"/>
                  </a:lnTo>
                  <a:lnTo>
                    <a:pt x="1091" y="111"/>
                  </a:lnTo>
                  <a:lnTo>
                    <a:pt x="1027" y="175"/>
                  </a:lnTo>
                  <a:close/>
                  <a:moveTo>
                    <a:pt x="1172" y="31"/>
                  </a:moveTo>
                  <a:lnTo>
                    <a:pt x="1160" y="21"/>
                  </a:lnTo>
                  <a:lnTo>
                    <a:pt x="1181" y="0"/>
                  </a:lnTo>
                  <a:lnTo>
                    <a:pt x="1193" y="12"/>
                  </a:lnTo>
                  <a:lnTo>
                    <a:pt x="1172" y="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43" name="Freeform 22">
              <a:extLst>
                <a:ext uri="{FF2B5EF4-FFF2-40B4-BE49-F238E27FC236}">
                  <a16:creationId xmlns:a16="http://schemas.microsoft.com/office/drawing/2014/main" id="{B1E0B1DE-61A8-495D-883B-05345CBC04A1}"/>
                </a:ext>
              </a:extLst>
            </p:cNvPr>
            <p:cNvSpPr/>
            <p:nvPr/>
          </p:nvSpPr>
          <p:spPr bwMode="auto">
            <a:xfrm rot="2700000">
              <a:off x="2878387" y="3598810"/>
              <a:ext cx="179552" cy="177279"/>
            </a:xfrm>
            <a:custGeom>
              <a:avLst/>
              <a:gdLst>
                <a:gd name="T0" fmla="*/ 22 w 79"/>
                <a:gd name="T1" fmla="*/ 78 h 78"/>
                <a:gd name="T2" fmla="*/ 0 w 79"/>
                <a:gd name="T3" fmla="*/ 57 h 78"/>
                <a:gd name="T4" fmla="*/ 69 w 79"/>
                <a:gd name="T5" fmla="*/ 0 h 78"/>
                <a:gd name="T6" fmla="*/ 79 w 79"/>
                <a:gd name="T7" fmla="*/ 10 h 78"/>
                <a:gd name="T8" fmla="*/ 22 w 79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8">
                  <a:moveTo>
                    <a:pt x="22" y="78"/>
                  </a:moveTo>
                  <a:lnTo>
                    <a:pt x="0" y="57"/>
                  </a:lnTo>
                  <a:lnTo>
                    <a:pt x="69" y="0"/>
                  </a:lnTo>
                  <a:lnTo>
                    <a:pt x="79" y="10"/>
                  </a:lnTo>
                  <a:lnTo>
                    <a:pt x="22" y="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65063244-EF3D-4B50-AB0C-0581B7878159}"/>
                </a:ext>
              </a:extLst>
            </p:cNvPr>
            <p:cNvSpPr/>
            <p:nvPr/>
          </p:nvSpPr>
          <p:spPr bwMode="auto">
            <a:xfrm rot="2700000">
              <a:off x="-1215495" y="1985121"/>
              <a:ext cx="3406930" cy="3404657"/>
            </a:xfrm>
            <a:custGeom>
              <a:avLst/>
              <a:gdLst>
                <a:gd name="T0" fmla="*/ 331 w 1499"/>
                <a:gd name="T1" fmla="*/ 1498 h 1498"/>
                <a:gd name="T2" fmla="*/ 0 w 1499"/>
                <a:gd name="T3" fmla="*/ 1167 h 1498"/>
                <a:gd name="T4" fmla="*/ 1167 w 1499"/>
                <a:gd name="T5" fmla="*/ 0 h 1498"/>
                <a:gd name="T6" fmla="*/ 1499 w 1499"/>
                <a:gd name="T7" fmla="*/ 331 h 1498"/>
                <a:gd name="T8" fmla="*/ 331 w 1499"/>
                <a:gd name="T9" fmla="*/ 1498 h 1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9" h="1498">
                  <a:moveTo>
                    <a:pt x="331" y="1498"/>
                  </a:moveTo>
                  <a:lnTo>
                    <a:pt x="0" y="1167"/>
                  </a:lnTo>
                  <a:lnTo>
                    <a:pt x="1167" y="0"/>
                  </a:lnTo>
                  <a:lnTo>
                    <a:pt x="1499" y="331"/>
                  </a:lnTo>
                  <a:lnTo>
                    <a:pt x="331" y="149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grpSp>
        <p:nvGrpSpPr>
          <p:cNvPr id="45" name="Group 49">
            <a:extLst>
              <a:ext uri="{FF2B5EF4-FFF2-40B4-BE49-F238E27FC236}">
                <a16:creationId xmlns:a16="http://schemas.microsoft.com/office/drawing/2014/main" id="{294D1109-05B9-432D-AA62-C59706C4A86D}"/>
              </a:ext>
            </a:extLst>
          </p:cNvPr>
          <p:cNvGrpSpPr/>
          <p:nvPr/>
        </p:nvGrpSpPr>
        <p:grpSpPr>
          <a:xfrm>
            <a:off x="-894221" y="3217550"/>
            <a:ext cx="6315488" cy="2945342"/>
            <a:chOff x="-894221" y="3217550"/>
            <a:chExt cx="6315488" cy="2945342"/>
          </a:xfrm>
        </p:grpSpPr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1CBC4564-668A-4116-8E5D-C68D46A89841}"/>
                </a:ext>
              </a:extLst>
            </p:cNvPr>
            <p:cNvSpPr/>
            <p:nvPr/>
          </p:nvSpPr>
          <p:spPr bwMode="auto">
            <a:xfrm rot="2700000">
              <a:off x="3306641" y="3217550"/>
              <a:ext cx="1754603" cy="1754603"/>
            </a:xfrm>
            <a:custGeom>
              <a:avLst/>
              <a:gdLst>
                <a:gd name="T0" fmla="*/ 0 w 772"/>
                <a:gd name="T1" fmla="*/ 689 h 772"/>
                <a:gd name="T2" fmla="*/ 81 w 772"/>
                <a:gd name="T3" fmla="*/ 772 h 772"/>
                <a:gd name="T4" fmla="*/ 772 w 772"/>
                <a:gd name="T5" fmla="*/ 83 h 772"/>
                <a:gd name="T6" fmla="*/ 689 w 772"/>
                <a:gd name="T7" fmla="*/ 0 h 772"/>
                <a:gd name="T8" fmla="*/ 0 w 772"/>
                <a:gd name="T9" fmla="*/ 689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2" h="772">
                  <a:moveTo>
                    <a:pt x="0" y="689"/>
                  </a:moveTo>
                  <a:lnTo>
                    <a:pt x="81" y="772"/>
                  </a:lnTo>
                  <a:lnTo>
                    <a:pt x="772" y="83"/>
                  </a:lnTo>
                  <a:lnTo>
                    <a:pt x="689" y="0"/>
                  </a:lnTo>
                  <a:lnTo>
                    <a:pt x="0" y="689"/>
                  </a:lnTo>
                  <a:close/>
                </a:path>
              </a:pathLst>
            </a:custGeom>
            <a:solidFill>
              <a:srgbClr val="007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9E5E70C3-04D3-4181-A198-97B11BD33DCD}"/>
                </a:ext>
              </a:extLst>
            </p:cNvPr>
            <p:cNvSpPr/>
            <p:nvPr/>
          </p:nvSpPr>
          <p:spPr bwMode="auto">
            <a:xfrm rot="2700000">
              <a:off x="2465327" y="3792977"/>
              <a:ext cx="377285" cy="1227313"/>
            </a:xfrm>
            <a:custGeom>
              <a:avLst/>
              <a:gdLst>
                <a:gd name="T0" fmla="*/ 0 w 166"/>
                <a:gd name="T1" fmla="*/ 374 h 540"/>
                <a:gd name="T2" fmla="*/ 76 w 166"/>
                <a:gd name="T3" fmla="*/ 0 h 540"/>
                <a:gd name="T4" fmla="*/ 157 w 166"/>
                <a:gd name="T5" fmla="*/ 83 h 540"/>
                <a:gd name="T6" fmla="*/ 166 w 166"/>
                <a:gd name="T7" fmla="*/ 540 h 540"/>
                <a:gd name="T8" fmla="*/ 0 w 166"/>
                <a:gd name="T9" fmla="*/ 374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540">
                  <a:moveTo>
                    <a:pt x="0" y="374"/>
                  </a:moveTo>
                  <a:lnTo>
                    <a:pt x="76" y="0"/>
                  </a:lnTo>
                  <a:lnTo>
                    <a:pt x="157" y="83"/>
                  </a:lnTo>
                  <a:lnTo>
                    <a:pt x="166" y="540"/>
                  </a:lnTo>
                  <a:lnTo>
                    <a:pt x="0" y="374"/>
                  </a:lnTo>
                  <a:close/>
                </a:path>
              </a:pathLst>
            </a:custGeom>
            <a:solidFill>
              <a:srgbClr val="005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C2A1E7D5-E648-49B2-9EA8-E37FB4707164}"/>
                </a:ext>
              </a:extLst>
            </p:cNvPr>
            <p:cNvSpPr/>
            <p:nvPr/>
          </p:nvSpPr>
          <p:spPr bwMode="auto">
            <a:xfrm rot="2700000">
              <a:off x="5154212" y="3958817"/>
              <a:ext cx="263645" cy="270464"/>
            </a:xfrm>
            <a:custGeom>
              <a:avLst/>
              <a:gdLst>
                <a:gd name="T0" fmla="*/ 116 w 116"/>
                <a:gd name="T1" fmla="*/ 119 h 119"/>
                <a:gd name="T2" fmla="*/ 116 w 116"/>
                <a:gd name="T3" fmla="*/ 0 h 119"/>
                <a:gd name="T4" fmla="*/ 0 w 116"/>
                <a:gd name="T5" fmla="*/ 0 h 119"/>
                <a:gd name="T6" fmla="*/ 116 w 116"/>
                <a:gd name="T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9">
                  <a:moveTo>
                    <a:pt x="116" y="119"/>
                  </a:moveTo>
                  <a:lnTo>
                    <a:pt x="116" y="0"/>
                  </a:lnTo>
                  <a:lnTo>
                    <a:pt x="0" y="0"/>
                  </a:lnTo>
                  <a:lnTo>
                    <a:pt x="116" y="119"/>
                  </a:lnTo>
                  <a:close/>
                </a:path>
              </a:pathLst>
            </a:custGeom>
            <a:solidFill>
              <a:srgbClr val="007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818E37E5-C8C4-4510-986E-4EBA535287E2}"/>
                </a:ext>
              </a:extLst>
            </p:cNvPr>
            <p:cNvSpPr>
              <a:spLocks noEditPoints="1"/>
            </p:cNvSpPr>
            <p:nvPr/>
          </p:nvSpPr>
          <p:spPr bwMode="auto">
            <a:xfrm rot="2700000">
              <a:off x="2964552" y="3197673"/>
              <a:ext cx="1550051" cy="2384170"/>
            </a:xfrm>
            <a:custGeom>
              <a:avLst/>
              <a:gdLst>
                <a:gd name="T0" fmla="*/ 9 w 682"/>
                <a:gd name="T1" fmla="*/ 940 h 1049"/>
                <a:gd name="T2" fmla="*/ 26 w 682"/>
                <a:gd name="T3" fmla="*/ 959 h 1049"/>
                <a:gd name="T4" fmla="*/ 21 w 682"/>
                <a:gd name="T5" fmla="*/ 1049 h 1049"/>
                <a:gd name="T6" fmla="*/ 0 w 682"/>
                <a:gd name="T7" fmla="*/ 1030 h 1049"/>
                <a:gd name="T8" fmla="*/ 9 w 682"/>
                <a:gd name="T9" fmla="*/ 940 h 1049"/>
                <a:gd name="T10" fmla="*/ 26 w 682"/>
                <a:gd name="T11" fmla="*/ 739 h 1049"/>
                <a:gd name="T12" fmla="*/ 40 w 682"/>
                <a:gd name="T13" fmla="*/ 756 h 1049"/>
                <a:gd name="T14" fmla="*/ 35 w 682"/>
                <a:gd name="T15" fmla="*/ 846 h 1049"/>
                <a:gd name="T16" fmla="*/ 19 w 682"/>
                <a:gd name="T17" fmla="*/ 829 h 1049"/>
                <a:gd name="T18" fmla="*/ 26 w 682"/>
                <a:gd name="T19" fmla="*/ 739 h 1049"/>
                <a:gd name="T20" fmla="*/ 35 w 682"/>
                <a:gd name="T21" fmla="*/ 642 h 1049"/>
                <a:gd name="T22" fmla="*/ 38 w 682"/>
                <a:gd name="T23" fmla="*/ 633 h 1049"/>
                <a:gd name="T24" fmla="*/ 97 w 682"/>
                <a:gd name="T25" fmla="*/ 571 h 1049"/>
                <a:gd name="T26" fmla="*/ 109 w 682"/>
                <a:gd name="T27" fmla="*/ 583 h 1049"/>
                <a:gd name="T28" fmla="*/ 47 w 682"/>
                <a:gd name="T29" fmla="*/ 644 h 1049"/>
                <a:gd name="T30" fmla="*/ 47 w 682"/>
                <a:gd name="T31" fmla="*/ 654 h 1049"/>
                <a:gd name="T32" fmla="*/ 35 w 682"/>
                <a:gd name="T33" fmla="*/ 642 h 1049"/>
                <a:gd name="T34" fmla="*/ 241 w 682"/>
                <a:gd name="T35" fmla="*/ 429 h 1049"/>
                <a:gd name="T36" fmla="*/ 251 w 682"/>
                <a:gd name="T37" fmla="*/ 438 h 1049"/>
                <a:gd name="T38" fmla="*/ 187 w 682"/>
                <a:gd name="T39" fmla="*/ 502 h 1049"/>
                <a:gd name="T40" fmla="*/ 177 w 682"/>
                <a:gd name="T41" fmla="*/ 493 h 1049"/>
                <a:gd name="T42" fmla="*/ 241 w 682"/>
                <a:gd name="T43" fmla="*/ 429 h 1049"/>
                <a:gd name="T44" fmla="*/ 383 w 682"/>
                <a:gd name="T45" fmla="*/ 287 h 1049"/>
                <a:gd name="T46" fmla="*/ 395 w 682"/>
                <a:gd name="T47" fmla="*/ 296 h 1049"/>
                <a:gd name="T48" fmla="*/ 331 w 682"/>
                <a:gd name="T49" fmla="*/ 360 h 1049"/>
                <a:gd name="T50" fmla="*/ 319 w 682"/>
                <a:gd name="T51" fmla="*/ 348 h 1049"/>
                <a:gd name="T52" fmla="*/ 383 w 682"/>
                <a:gd name="T53" fmla="*/ 287 h 1049"/>
                <a:gd name="T54" fmla="*/ 528 w 682"/>
                <a:gd name="T55" fmla="*/ 143 h 1049"/>
                <a:gd name="T56" fmla="*/ 537 w 682"/>
                <a:gd name="T57" fmla="*/ 154 h 1049"/>
                <a:gd name="T58" fmla="*/ 473 w 682"/>
                <a:gd name="T59" fmla="*/ 216 h 1049"/>
                <a:gd name="T60" fmla="*/ 464 w 682"/>
                <a:gd name="T61" fmla="*/ 206 h 1049"/>
                <a:gd name="T62" fmla="*/ 528 w 682"/>
                <a:gd name="T63" fmla="*/ 143 h 1049"/>
                <a:gd name="T64" fmla="*/ 670 w 682"/>
                <a:gd name="T65" fmla="*/ 0 h 1049"/>
                <a:gd name="T66" fmla="*/ 682 w 682"/>
                <a:gd name="T67" fmla="*/ 10 h 1049"/>
                <a:gd name="T68" fmla="*/ 618 w 682"/>
                <a:gd name="T69" fmla="*/ 74 h 1049"/>
                <a:gd name="T70" fmla="*/ 606 w 682"/>
                <a:gd name="T71" fmla="*/ 62 h 1049"/>
                <a:gd name="T72" fmla="*/ 670 w 682"/>
                <a:gd name="T73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2" h="1049">
                  <a:moveTo>
                    <a:pt x="9" y="940"/>
                  </a:moveTo>
                  <a:lnTo>
                    <a:pt x="26" y="959"/>
                  </a:lnTo>
                  <a:lnTo>
                    <a:pt x="21" y="1049"/>
                  </a:lnTo>
                  <a:lnTo>
                    <a:pt x="0" y="1030"/>
                  </a:lnTo>
                  <a:lnTo>
                    <a:pt x="9" y="940"/>
                  </a:lnTo>
                  <a:close/>
                  <a:moveTo>
                    <a:pt x="26" y="739"/>
                  </a:moveTo>
                  <a:lnTo>
                    <a:pt x="40" y="756"/>
                  </a:lnTo>
                  <a:lnTo>
                    <a:pt x="35" y="846"/>
                  </a:lnTo>
                  <a:lnTo>
                    <a:pt x="19" y="829"/>
                  </a:lnTo>
                  <a:lnTo>
                    <a:pt x="26" y="739"/>
                  </a:lnTo>
                  <a:close/>
                  <a:moveTo>
                    <a:pt x="35" y="642"/>
                  </a:moveTo>
                  <a:lnTo>
                    <a:pt x="38" y="633"/>
                  </a:lnTo>
                  <a:lnTo>
                    <a:pt x="97" y="571"/>
                  </a:lnTo>
                  <a:lnTo>
                    <a:pt x="109" y="583"/>
                  </a:lnTo>
                  <a:lnTo>
                    <a:pt x="47" y="644"/>
                  </a:lnTo>
                  <a:lnTo>
                    <a:pt x="47" y="654"/>
                  </a:lnTo>
                  <a:lnTo>
                    <a:pt x="35" y="642"/>
                  </a:lnTo>
                  <a:close/>
                  <a:moveTo>
                    <a:pt x="241" y="429"/>
                  </a:moveTo>
                  <a:lnTo>
                    <a:pt x="251" y="438"/>
                  </a:lnTo>
                  <a:lnTo>
                    <a:pt x="187" y="502"/>
                  </a:lnTo>
                  <a:lnTo>
                    <a:pt x="177" y="493"/>
                  </a:lnTo>
                  <a:lnTo>
                    <a:pt x="241" y="429"/>
                  </a:lnTo>
                  <a:close/>
                  <a:moveTo>
                    <a:pt x="383" y="287"/>
                  </a:moveTo>
                  <a:lnTo>
                    <a:pt x="395" y="296"/>
                  </a:lnTo>
                  <a:lnTo>
                    <a:pt x="331" y="360"/>
                  </a:lnTo>
                  <a:lnTo>
                    <a:pt x="319" y="348"/>
                  </a:lnTo>
                  <a:lnTo>
                    <a:pt x="383" y="287"/>
                  </a:lnTo>
                  <a:close/>
                  <a:moveTo>
                    <a:pt x="528" y="143"/>
                  </a:moveTo>
                  <a:lnTo>
                    <a:pt x="537" y="154"/>
                  </a:lnTo>
                  <a:lnTo>
                    <a:pt x="473" y="216"/>
                  </a:lnTo>
                  <a:lnTo>
                    <a:pt x="464" y="206"/>
                  </a:lnTo>
                  <a:lnTo>
                    <a:pt x="528" y="143"/>
                  </a:lnTo>
                  <a:close/>
                  <a:moveTo>
                    <a:pt x="670" y="0"/>
                  </a:moveTo>
                  <a:lnTo>
                    <a:pt x="682" y="10"/>
                  </a:lnTo>
                  <a:lnTo>
                    <a:pt x="618" y="74"/>
                  </a:lnTo>
                  <a:lnTo>
                    <a:pt x="606" y="62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3D5A9B71-21E1-4888-803C-856858950E94}"/>
                </a:ext>
              </a:extLst>
            </p:cNvPr>
            <p:cNvSpPr/>
            <p:nvPr/>
          </p:nvSpPr>
          <p:spPr bwMode="auto">
            <a:xfrm rot="2700000">
              <a:off x="-894221" y="3251433"/>
              <a:ext cx="2911459" cy="2911460"/>
            </a:xfrm>
            <a:custGeom>
              <a:avLst/>
              <a:gdLst>
                <a:gd name="T0" fmla="*/ 166 w 1281"/>
                <a:gd name="T1" fmla="*/ 1281 h 1281"/>
                <a:gd name="T2" fmla="*/ 0 w 1281"/>
                <a:gd name="T3" fmla="*/ 1115 h 1281"/>
                <a:gd name="T4" fmla="*/ 1115 w 1281"/>
                <a:gd name="T5" fmla="*/ 0 h 1281"/>
                <a:gd name="T6" fmla="*/ 1281 w 1281"/>
                <a:gd name="T7" fmla="*/ 166 h 1281"/>
                <a:gd name="T8" fmla="*/ 166 w 1281"/>
                <a:gd name="T9" fmla="*/ 1281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1" h="1281">
                  <a:moveTo>
                    <a:pt x="166" y="1281"/>
                  </a:moveTo>
                  <a:lnTo>
                    <a:pt x="0" y="1115"/>
                  </a:lnTo>
                  <a:lnTo>
                    <a:pt x="1115" y="0"/>
                  </a:lnTo>
                  <a:lnTo>
                    <a:pt x="1281" y="166"/>
                  </a:lnTo>
                  <a:lnTo>
                    <a:pt x="166" y="1281"/>
                  </a:lnTo>
                  <a:close/>
                </a:path>
              </a:pathLst>
            </a:custGeom>
            <a:solidFill>
              <a:srgbClr val="007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EF2C4B5-7D2B-456D-93D2-4C40A4914626}"/>
              </a:ext>
            </a:extLst>
          </p:cNvPr>
          <p:cNvGrpSpPr/>
          <p:nvPr/>
        </p:nvGrpSpPr>
        <p:grpSpPr>
          <a:xfrm>
            <a:off x="-993089" y="4054158"/>
            <a:ext cx="4681083" cy="3109192"/>
            <a:chOff x="-993089" y="4054158"/>
            <a:chExt cx="4681083" cy="3109192"/>
          </a:xfrm>
        </p:grpSpPr>
        <p:sp>
          <p:nvSpPr>
            <p:cNvPr id="52" name="Freeform 27">
              <a:extLst>
                <a:ext uri="{FF2B5EF4-FFF2-40B4-BE49-F238E27FC236}">
                  <a16:creationId xmlns:a16="http://schemas.microsoft.com/office/drawing/2014/main" id="{93C1A200-5BA4-4179-8465-A012D8490715}"/>
                </a:ext>
              </a:extLst>
            </p:cNvPr>
            <p:cNvSpPr/>
            <p:nvPr/>
          </p:nvSpPr>
          <p:spPr bwMode="auto">
            <a:xfrm rot="2700000">
              <a:off x="3055005" y="4232319"/>
              <a:ext cx="531836" cy="531836"/>
            </a:xfrm>
            <a:custGeom>
              <a:avLst/>
              <a:gdLst>
                <a:gd name="T0" fmla="*/ 0 w 234"/>
                <a:gd name="T1" fmla="*/ 151 h 234"/>
                <a:gd name="T2" fmla="*/ 82 w 234"/>
                <a:gd name="T3" fmla="*/ 234 h 234"/>
                <a:gd name="T4" fmla="*/ 234 w 234"/>
                <a:gd name="T5" fmla="*/ 83 h 234"/>
                <a:gd name="T6" fmla="*/ 151 w 234"/>
                <a:gd name="T7" fmla="*/ 0 h 234"/>
                <a:gd name="T8" fmla="*/ 0 w 234"/>
                <a:gd name="T9" fmla="*/ 15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34">
                  <a:moveTo>
                    <a:pt x="0" y="151"/>
                  </a:moveTo>
                  <a:lnTo>
                    <a:pt x="82" y="234"/>
                  </a:lnTo>
                  <a:lnTo>
                    <a:pt x="234" y="83"/>
                  </a:lnTo>
                  <a:lnTo>
                    <a:pt x="151" y="0"/>
                  </a:lnTo>
                  <a:lnTo>
                    <a:pt x="0" y="15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53" name="Freeform 31">
              <a:extLst>
                <a:ext uri="{FF2B5EF4-FFF2-40B4-BE49-F238E27FC236}">
                  <a16:creationId xmlns:a16="http://schemas.microsoft.com/office/drawing/2014/main" id="{4C333826-28F4-466E-8CA9-1D3542474F23}"/>
                </a:ext>
              </a:extLst>
            </p:cNvPr>
            <p:cNvSpPr/>
            <p:nvPr/>
          </p:nvSpPr>
          <p:spPr bwMode="auto">
            <a:xfrm rot="2700000">
              <a:off x="2388560" y="4350300"/>
              <a:ext cx="654567" cy="1679601"/>
            </a:xfrm>
            <a:custGeom>
              <a:avLst/>
              <a:gdLst>
                <a:gd name="T0" fmla="*/ 35 w 288"/>
                <a:gd name="T1" fmla="*/ 486 h 739"/>
                <a:gd name="T2" fmla="*/ 0 w 288"/>
                <a:gd name="T3" fmla="*/ 0 h 739"/>
                <a:gd name="T4" fmla="*/ 82 w 288"/>
                <a:gd name="T5" fmla="*/ 83 h 739"/>
                <a:gd name="T6" fmla="*/ 288 w 288"/>
                <a:gd name="T7" fmla="*/ 739 h 739"/>
                <a:gd name="T8" fmla="*/ 35 w 288"/>
                <a:gd name="T9" fmla="*/ 486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739">
                  <a:moveTo>
                    <a:pt x="35" y="486"/>
                  </a:moveTo>
                  <a:lnTo>
                    <a:pt x="0" y="0"/>
                  </a:lnTo>
                  <a:lnTo>
                    <a:pt x="82" y="83"/>
                  </a:lnTo>
                  <a:lnTo>
                    <a:pt x="288" y="739"/>
                  </a:lnTo>
                  <a:lnTo>
                    <a:pt x="35" y="486"/>
                  </a:lnTo>
                  <a:close/>
                </a:path>
              </a:pathLst>
            </a:custGeom>
            <a:solidFill>
              <a:srgbClr val="005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54" name="Freeform 33">
              <a:extLst>
                <a:ext uri="{FF2B5EF4-FFF2-40B4-BE49-F238E27FC236}">
                  <a16:creationId xmlns:a16="http://schemas.microsoft.com/office/drawing/2014/main" id="{A825EAEC-3DE3-445F-B81A-8A9E846AB2F4}"/>
                </a:ext>
              </a:extLst>
            </p:cNvPr>
            <p:cNvSpPr/>
            <p:nvPr/>
          </p:nvSpPr>
          <p:spPr bwMode="auto">
            <a:xfrm rot="2700000">
              <a:off x="3417530" y="4363007"/>
              <a:ext cx="270464" cy="270464"/>
            </a:xfrm>
            <a:custGeom>
              <a:avLst/>
              <a:gdLst>
                <a:gd name="T0" fmla="*/ 119 w 119"/>
                <a:gd name="T1" fmla="*/ 119 h 119"/>
                <a:gd name="T2" fmla="*/ 119 w 119"/>
                <a:gd name="T3" fmla="*/ 0 h 119"/>
                <a:gd name="T4" fmla="*/ 0 w 119"/>
                <a:gd name="T5" fmla="*/ 0 h 119"/>
                <a:gd name="T6" fmla="*/ 119 w 119"/>
                <a:gd name="T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19">
                  <a:moveTo>
                    <a:pt x="119" y="119"/>
                  </a:moveTo>
                  <a:lnTo>
                    <a:pt x="119" y="0"/>
                  </a:lnTo>
                  <a:lnTo>
                    <a:pt x="0" y="0"/>
                  </a:lnTo>
                  <a:lnTo>
                    <a:pt x="119" y="11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55" name="Freeform 35">
              <a:extLst>
                <a:ext uri="{FF2B5EF4-FFF2-40B4-BE49-F238E27FC236}">
                  <a16:creationId xmlns:a16="http://schemas.microsoft.com/office/drawing/2014/main" id="{6CBD6C3A-BB20-4EF6-96DC-038C30AD1BA8}"/>
                </a:ext>
              </a:extLst>
            </p:cNvPr>
            <p:cNvSpPr>
              <a:spLocks noEditPoints="1"/>
            </p:cNvSpPr>
            <p:nvPr/>
          </p:nvSpPr>
          <p:spPr bwMode="auto">
            <a:xfrm rot="2700000">
              <a:off x="2715221" y="4182776"/>
              <a:ext cx="284101" cy="1468230"/>
            </a:xfrm>
            <a:custGeom>
              <a:avLst/>
              <a:gdLst>
                <a:gd name="T0" fmla="*/ 73 w 125"/>
                <a:gd name="T1" fmla="*/ 528 h 646"/>
                <a:gd name="T2" fmla="*/ 99 w 125"/>
                <a:gd name="T3" fmla="*/ 556 h 646"/>
                <a:gd name="T4" fmla="*/ 121 w 125"/>
                <a:gd name="T5" fmla="*/ 646 h 646"/>
                <a:gd name="T6" fmla="*/ 90 w 125"/>
                <a:gd name="T7" fmla="*/ 615 h 646"/>
                <a:gd name="T8" fmla="*/ 73 w 125"/>
                <a:gd name="T9" fmla="*/ 528 h 646"/>
                <a:gd name="T10" fmla="*/ 35 w 125"/>
                <a:gd name="T11" fmla="*/ 333 h 646"/>
                <a:gd name="T12" fmla="*/ 54 w 125"/>
                <a:gd name="T13" fmla="*/ 352 h 646"/>
                <a:gd name="T14" fmla="*/ 76 w 125"/>
                <a:gd name="T15" fmla="*/ 442 h 646"/>
                <a:gd name="T16" fmla="*/ 52 w 125"/>
                <a:gd name="T17" fmla="*/ 419 h 646"/>
                <a:gd name="T18" fmla="*/ 35 w 125"/>
                <a:gd name="T19" fmla="*/ 333 h 646"/>
                <a:gd name="T20" fmla="*/ 0 w 125"/>
                <a:gd name="T21" fmla="*/ 137 h 646"/>
                <a:gd name="T22" fmla="*/ 9 w 125"/>
                <a:gd name="T23" fmla="*/ 149 h 646"/>
                <a:gd name="T24" fmla="*/ 31 w 125"/>
                <a:gd name="T25" fmla="*/ 239 h 646"/>
                <a:gd name="T26" fmla="*/ 14 w 125"/>
                <a:gd name="T27" fmla="*/ 225 h 646"/>
                <a:gd name="T28" fmla="*/ 0 w 125"/>
                <a:gd name="T29" fmla="*/ 137 h 646"/>
                <a:gd name="T30" fmla="*/ 116 w 125"/>
                <a:gd name="T31" fmla="*/ 0 h 646"/>
                <a:gd name="T32" fmla="*/ 125 w 125"/>
                <a:gd name="T33" fmla="*/ 9 h 646"/>
                <a:gd name="T34" fmla="*/ 61 w 125"/>
                <a:gd name="T35" fmla="*/ 73 h 646"/>
                <a:gd name="T36" fmla="*/ 52 w 125"/>
                <a:gd name="T37" fmla="*/ 61 h 646"/>
                <a:gd name="T38" fmla="*/ 116 w 125"/>
                <a:gd name="T39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5" h="646">
                  <a:moveTo>
                    <a:pt x="73" y="528"/>
                  </a:moveTo>
                  <a:lnTo>
                    <a:pt x="99" y="556"/>
                  </a:lnTo>
                  <a:lnTo>
                    <a:pt x="121" y="646"/>
                  </a:lnTo>
                  <a:lnTo>
                    <a:pt x="90" y="615"/>
                  </a:lnTo>
                  <a:lnTo>
                    <a:pt x="73" y="528"/>
                  </a:lnTo>
                  <a:close/>
                  <a:moveTo>
                    <a:pt x="35" y="333"/>
                  </a:moveTo>
                  <a:lnTo>
                    <a:pt x="54" y="352"/>
                  </a:lnTo>
                  <a:lnTo>
                    <a:pt x="76" y="442"/>
                  </a:lnTo>
                  <a:lnTo>
                    <a:pt x="52" y="419"/>
                  </a:lnTo>
                  <a:lnTo>
                    <a:pt x="35" y="333"/>
                  </a:lnTo>
                  <a:close/>
                  <a:moveTo>
                    <a:pt x="0" y="137"/>
                  </a:moveTo>
                  <a:lnTo>
                    <a:pt x="9" y="149"/>
                  </a:lnTo>
                  <a:lnTo>
                    <a:pt x="31" y="239"/>
                  </a:lnTo>
                  <a:lnTo>
                    <a:pt x="14" y="225"/>
                  </a:lnTo>
                  <a:lnTo>
                    <a:pt x="0" y="137"/>
                  </a:lnTo>
                  <a:close/>
                  <a:moveTo>
                    <a:pt x="116" y="0"/>
                  </a:moveTo>
                  <a:lnTo>
                    <a:pt x="125" y="9"/>
                  </a:lnTo>
                  <a:lnTo>
                    <a:pt x="61" y="73"/>
                  </a:lnTo>
                  <a:lnTo>
                    <a:pt x="52" y="61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507D1FB7-3990-4B94-AF1D-05E22EC9D960}"/>
                </a:ext>
              </a:extLst>
            </p:cNvPr>
            <p:cNvSpPr/>
            <p:nvPr/>
          </p:nvSpPr>
          <p:spPr bwMode="auto">
            <a:xfrm rot="2700000">
              <a:off x="-993088" y="4054157"/>
              <a:ext cx="3109192" cy="3109193"/>
            </a:xfrm>
            <a:custGeom>
              <a:avLst/>
              <a:gdLst>
                <a:gd name="T0" fmla="*/ 253 w 1368"/>
                <a:gd name="T1" fmla="*/ 1368 h 1368"/>
                <a:gd name="T2" fmla="*/ 0 w 1368"/>
                <a:gd name="T3" fmla="*/ 1115 h 1368"/>
                <a:gd name="T4" fmla="*/ 1115 w 1368"/>
                <a:gd name="T5" fmla="*/ 0 h 1368"/>
                <a:gd name="T6" fmla="*/ 1368 w 1368"/>
                <a:gd name="T7" fmla="*/ 253 h 1368"/>
                <a:gd name="T8" fmla="*/ 253 w 1368"/>
                <a:gd name="T9" fmla="*/ 1368 h 1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8" h="1368">
                  <a:moveTo>
                    <a:pt x="253" y="1368"/>
                  </a:moveTo>
                  <a:lnTo>
                    <a:pt x="0" y="1115"/>
                  </a:lnTo>
                  <a:lnTo>
                    <a:pt x="1115" y="0"/>
                  </a:lnTo>
                  <a:lnTo>
                    <a:pt x="1368" y="253"/>
                  </a:lnTo>
                  <a:lnTo>
                    <a:pt x="253" y="136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Source Sans Pro" charset="0"/>
                <a:ea typeface="+mn-ea"/>
                <a:cs typeface="+mn-cs"/>
              </a:endParaRPr>
            </a:p>
          </p:txBody>
        </p:sp>
      </p:grpSp>
      <p:cxnSp>
        <p:nvCxnSpPr>
          <p:cNvPr id="57" name="Elbow Connector 52">
            <a:extLst>
              <a:ext uri="{FF2B5EF4-FFF2-40B4-BE49-F238E27FC236}">
                <a16:creationId xmlns:a16="http://schemas.microsoft.com/office/drawing/2014/main" id="{1DDCD547-6387-457D-8F9B-AE1A9A8930A5}"/>
              </a:ext>
            </a:extLst>
          </p:cNvPr>
          <p:cNvCxnSpPr>
            <a:stCxn id="29" idx="1"/>
          </p:cNvCxnSpPr>
          <p:nvPr/>
        </p:nvCxnSpPr>
        <p:spPr>
          <a:xfrm rot="5400000" flipH="1" flipV="1">
            <a:off x="5352915" y="324134"/>
            <a:ext cx="1302005" cy="3806261"/>
          </a:xfrm>
          <a:prstGeom prst="bentConnector4">
            <a:avLst>
              <a:gd name="adj1" fmla="val -17558"/>
              <a:gd name="adj2" fmla="val 49287"/>
            </a:avLst>
          </a:prstGeom>
          <a:ln>
            <a:solidFill>
              <a:schemeClr val="accent1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96">
            <a:extLst>
              <a:ext uri="{FF2B5EF4-FFF2-40B4-BE49-F238E27FC236}">
                <a16:creationId xmlns:a16="http://schemas.microsoft.com/office/drawing/2014/main" id="{E15308D6-4C61-4A3F-AD82-C3B5578263F4}"/>
              </a:ext>
            </a:extLst>
          </p:cNvPr>
          <p:cNvCxnSpPr>
            <a:stCxn id="35" idx="1"/>
          </p:cNvCxnSpPr>
          <p:nvPr/>
        </p:nvCxnSpPr>
        <p:spPr>
          <a:xfrm rot="5400000" flipH="1" flipV="1">
            <a:off x="5997679" y="1370676"/>
            <a:ext cx="742108" cy="3076631"/>
          </a:xfrm>
          <a:prstGeom prst="bentConnector4">
            <a:avLst>
              <a:gd name="adj1" fmla="val -30804"/>
              <a:gd name="adj2" fmla="val 49073"/>
            </a:avLst>
          </a:prstGeom>
          <a:ln>
            <a:solidFill>
              <a:srgbClr val="007936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100">
            <a:extLst>
              <a:ext uri="{FF2B5EF4-FFF2-40B4-BE49-F238E27FC236}">
                <a16:creationId xmlns:a16="http://schemas.microsoft.com/office/drawing/2014/main" id="{4B6ECC58-0509-4574-9BB7-8BC9EA37D7FB}"/>
              </a:ext>
            </a:extLst>
          </p:cNvPr>
          <p:cNvCxnSpPr>
            <a:stCxn id="48" idx="1"/>
          </p:cNvCxnSpPr>
          <p:nvPr/>
        </p:nvCxnSpPr>
        <p:spPr>
          <a:xfrm rot="16200000" flipH="1">
            <a:off x="6506134" y="3060375"/>
            <a:ext cx="369652" cy="2432178"/>
          </a:xfrm>
          <a:prstGeom prst="bentConnector2">
            <a:avLst/>
          </a:prstGeom>
          <a:ln>
            <a:solidFill>
              <a:srgbClr val="007936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103">
            <a:extLst>
              <a:ext uri="{FF2B5EF4-FFF2-40B4-BE49-F238E27FC236}">
                <a16:creationId xmlns:a16="http://schemas.microsoft.com/office/drawing/2014/main" id="{02C7D389-BAC6-4E4D-9957-D2DA8252EBE4}"/>
              </a:ext>
            </a:extLst>
          </p:cNvPr>
          <p:cNvCxnSpPr>
            <a:stCxn id="54" idx="1"/>
          </p:cNvCxnSpPr>
          <p:nvPr/>
        </p:nvCxnSpPr>
        <p:spPr>
          <a:xfrm rot="16200000" flipH="1">
            <a:off x="5363165" y="2879083"/>
            <a:ext cx="924728" cy="4163040"/>
          </a:xfrm>
          <a:prstGeom prst="bentConnector2">
            <a:avLst/>
          </a:prstGeom>
          <a:ln>
            <a:solidFill>
              <a:schemeClr val="accent5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lbow Connector 106">
            <a:extLst>
              <a:ext uri="{FF2B5EF4-FFF2-40B4-BE49-F238E27FC236}">
                <a16:creationId xmlns:a16="http://schemas.microsoft.com/office/drawing/2014/main" id="{D4C73058-5C71-4FCC-B123-67B94B545BF2}"/>
              </a:ext>
            </a:extLst>
          </p:cNvPr>
          <p:cNvCxnSpPr>
            <a:stCxn id="41" idx="1"/>
          </p:cNvCxnSpPr>
          <p:nvPr/>
        </p:nvCxnSpPr>
        <p:spPr>
          <a:xfrm rot="5400000" flipH="1" flipV="1">
            <a:off x="7029757" y="2810962"/>
            <a:ext cx="188640" cy="1565944"/>
          </a:xfrm>
          <a:prstGeom prst="bentConnector4">
            <a:avLst>
              <a:gd name="adj1" fmla="val -121183"/>
              <a:gd name="adj2" fmla="val 48257"/>
            </a:avLst>
          </a:prstGeom>
          <a:ln>
            <a:solidFill>
              <a:schemeClr val="accent3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>
            <a:extLst>
              <a:ext uri="{FF2B5EF4-FFF2-40B4-BE49-F238E27FC236}">
                <a16:creationId xmlns:a16="http://schemas.microsoft.com/office/drawing/2014/main" id="{8595C5E6-D5AD-4D4A-9086-C6B9598EE6B6}"/>
              </a:ext>
            </a:extLst>
          </p:cNvPr>
          <p:cNvSpPr/>
          <p:nvPr/>
        </p:nvSpPr>
        <p:spPr>
          <a:xfrm>
            <a:off x="7954068" y="1267075"/>
            <a:ext cx="3549991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25062714-7E95-4F53-B578-1BA37BBD7D58}"/>
              </a:ext>
            </a:extLst>
          </p:cNvPr>
          <p:cNvSpPr/>
          <p:nvPr/>
        </p:nvSpPr>
        <p:spPr>
          <a:xfrm>
            <a:off x="7954068" y="2235375"/>
            <a:ext cx="3549991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213F6D26-E87A-4410-93B6-E867A17A574E}"/>
              </a:ext>
            </a:extLst>
          </p:cNvPr>
          <p:cNvSpPr/>
          <p:nvPr/>
        </p:nvSpPr>
        <p:spPr>
          <a:xfrm>
            <a:off x="7954068" y="3203675"/>
            <a:ext cx="3549991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EBE3A7B4-BCFF-44CB-A541-FF91EDF96945}"/>
              </a:ext>
            </a:extLst>
          </p:cNvPr>
          <p:cNvSpPr/>
          <p:nvPr/>
        </p:nvSpPr>
        <p:spPr>
          <a:xfrm>
            <a:off x="7954068" y="4171975"/>
            <a:ext cx="3549991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3AAE4FDF-0FD2-4039-95AB-137B729C7C41}"/>
              </a:ext>
            </a:extLst>
          </p:cNvPr>
          <p:cNvSpPr/>
          <p:nvPr/>
        </p:nvSpPr>
        <p:spPr>
          <a:xfrm>
            <a:off x="7954068" y="5140275"/>
            <a:ext cx="3549991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70" name="任意多边形: 形状 69">
            <a:extLst>
              <a:ext uri="{FF2B5EF4-FFF2-40B4-BE49-F238E27FC236}">
                <a16:creationId xmlns:a16="http://schemas.microsoft.com/office/drawing/2014/main" id="{F45919DD-EF95-4241-967C-EAB41BA8DAD0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58AD6745-55F7-4F84-B65C-F5B36B33F897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72" name="平行四边形 71">
            <a:extLst>
              <a:ext uri="{FF2B5EF4-FFF2-40B4-BE49-F238E27FC236}">
                <a16:creationId xmlns:a16="http://schemas.microsoft.com/office/drawing/2014/main" id="{34D16163-2222-440C-B381-B3D452DCF0EB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平行四边形 72">
            <a:extLst>
              <a:ext uri="{FF2B5EF4-FFF2-40B4-BE49-F238E27FC236}">
                <a16:creationId xmlns:a16="http://schemas.microsoft.com/office/drawing/2014/main" id="{9BFD5679-2E90-4EA6-9A9E-B186955D3F61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平行四边形 73">
            <a:extLst>
              <a:ext uri="{FF2B5EF4-FFF2-40B4-BE49-F238E27FC236}">
                <a16:creationId xmlns:a16="http://schemas.microsoft.com/office/drawing/2014/main" id="{1F2BAE81-2D13-45F2-9DCD-5C58DD60FAE4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5" name="任意多边形: 形状 74">
            <a:extLst>
              <a:ext uri="{FF2B5EF4-FFF2-40B4-BE49-F238E27FC236}">
                <a16:creationId xmlns:a16="http://schemas.microsoft.com/office/drawing/2014/main" id="{89C6C0A5-E8BA-4E9A-B4C4-8C77377F884A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45317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/>
      <p:bldP spid="66" grpId="0"/>
      <p:bldP spid="67" grpId="0"/>
      <p:bldP spid="6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7">
            <a:extLst>
              <a:ext uri="{FF2B5EF4-FFF2-40B4-BE49-F238E27FC236}">
                <a16:creationId xmlns:a16="http://schemas.microsoft.com/office/drawing/2014/main" id="{850E41C2-1CAC-4774-8345-BD0AC7F7F62E}"/>
              </a:ext>
            </a:extLst>
          </p:cNvPr>
          <p:cNvSpPr/>
          <p:nvPr/>
        </p:nvSpPr>
        <p:spPr>
          <a:xfrm>
            <a:off x="1108774" y="2047479"/>
            <a:ext cx="1834192" cy="1834192"/>
          </a:xfrm>
          <a:prstGeom prst="arc">
            <a:avLst>
              <a:gd name="adj1" fmla="val 16160136"/>
              <a:gd name="adj2" fmla="val 12507163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10">
            <a:extLst>
              <a:ext uri="{FF2B5EF4-FFF2-40B4-BE49-F238E27FC236}">
                <a16:creationId xmlns:a16="http://schemas.microsoft.com/office/drawing/2014/main" id="{E93EDE5D-3208-4848-B70F-7E6DBB7BD8E6}"/>
              </a:ext>
            </a:extLst>
          </p:cNvPr>
          <p:cNvSpPr/>
          <p:nvPr/>
        </p:nvSpPr>
        <p:spPr>
          <a:xfrm>
            <a:off x="3912701" y="2137528"/>
            <a:ext cx="1654094" cy="165409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75%</a:t>
            </a:r>
          </a:p>
        </p:txBody>
      </p:sp>
      <p:sp>
        <p:nvSpPr>
          <p:cNvPr id="6" name="Arc 11">
            <a:extLst>
              <a:ext uri="{FF2B5EF4-FFF2-40B4-BE49-F238E27FC236}">
                <a16:creationId xmlns:a16="http://schemas.microsoft.com/office/drawing/2014/main" id="{80BD2377-666A-4C0A-876E-AA7F2EB297BA}"/>
              </a:ext>
            </a:extLst>
          </p:cNvPr>
          <p:cNvSpPr/>
          <p:nvPr/>
        </p:nvSpPr>
        <p:spPr>
          <a:xfrm>
            <a:off x="3822652" y="2047479"/>
            <a:ext cx="1834192" cy="1834192"/>
          </a:xfrm>
          <a:prstGeom prst="arc">
            <a:avLst>
              <a:gd name="adj1" fmla="val 16188545"/>
              <a:gd name="adj2" fmla="val 11115318"/>
            </a:avLst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13">
            <a:extLst>
              <a:ext uri="{FF2B5EF4-FFF2-40B4-BE49-F238E27FC236}">
                <a16:creationId xmlns:a16="http://schemas.microsoft.com/office/drawing/2014/main" id="{68FBF2EB-534D-4411-91A7-6B642580265F}"/>
              </a:ext>
            </a:extLst>
          </p:cNvPr>
          <p:cNvSpPr/>
          <p:nvPr/>
        </p:nvSpPr>
        <p:spPr>
          <a:xfrm>
            <a:off x="6626579" y="2137528"/>
            <a:ext cx="1654094" cy="165409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70%</a:t>
            </a:r>
          </a:p>
        </p:txBody>
      </p:sp>
      <p:sp>
        <p:nvSpPr>
          <p:cNvPr id="8" name="Arc 14">
            <a:extLst>
              <a:ext uri="{FF2B5EF4-FFF2-40B4-BE49-F238E27FC236}">
                <a16:creationId xmlns:a16="http://schemas.microsoft.com/office/drawing/2014/main" id="{2EF531E5-9AB6-4D19-A08F-6D95D28B1C7A}"/>
              </a:ext>
            </a:extLst>
          </p:cNvPr>
          <p:cNvSpPr/>
          <p:nvPr/>
        </p:nvSpPr>
        <p:spPr>
          <a:xfrm>
            <a:off x="6536530" y="2047479"/>
            <a:ext cx="1834192" cy="1834192"/>
          </a:xfrm>
          <a:prstGeom prst="arc">
            <a:avLst>
              <a:gd name="adj1" fmla="val 16247852"/>
              <a:gd name="adj2" fmla="val 9110819"/>
            </a:avLst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16">
            <a:extLst>
              <a:ext uri="{FF2B5EF4-FFF2-40B4-BE49-F238E27FC236}">
                <a16:creationId xmlns:a16="http://schemas.microsoft.com/office/drawing/2014/main" id="{49AE902B-86B5-4B64-BDDD-898A0BB2F128}"/>
              </a:ext>
            </a:extLst>
          </p:cNvPr>
          <p:cNvSpPr/>
          <p:nvPr/>
        </p:nvSpPr>
        <p:spPr>
          <a:xfrm>
            <a:off x="9340458" y="2137528"/>
            <a:ext cx="1654094" cy="165409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70%</a:t>
            </a:r>
          </a:p>
        </p:txBody>
      </p:sp>
      <p:sp>
        <p:nvSpPr>
          <p:cNvPr id="10" name="Arc 17">
            <a:extLst>
              <a:ext uri="{FF2B5EF4-FFF2-40B4-BE49-F238E27FC236}">
                <a16:creationId xmlns:a16="http://schemas.microsoft.com/office/drawing/2014/main" id="{0E9CEB3D-BF7B-4C5E-902A-DE99DBCCEDBF}"/>
              </a:ext>
            </a:extLst>
          </p:cNvPr>
          <p:cNvSpPr/>
          <p:nvPr/>
        </p:nvSpPr>
        <p:spPr>
          <a:xfrm>
            <a:off x="9250409" y="2047479"/>
            <a:ext cx="1834192" cy="1834192"/>
          </a:xfrm>
          <a:prstGeom prst="arc">
            <a:avLst>
              <a:gd name="adj1" fmla="val 16247160"/>
              <a:gd name="adj2" fmla="val 9267897"/>
            </a:avLst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9DBA1F77-657B-4509-9BB6-91069849DA06}"/>
              </a:ext>
            </a:extLst>
          </p:cNvPr>
          <p:cNvGrpSpPr/>
          <p:nvPr/>
        </p:nvGrpSpPr>
        <p:grpSpPr>
          <a:xfrm>
            <a:off x="3811198" y="4112395"/>
            <a:ext cx="1906221" cy="1245261"/>
            <a:chOff x="1902962" y="4567210"/>
            <a:chExt cx="1865820" cy="1245261"/>
          </a:xfrm>
        </p:grpSpPr>
        <p:sp>
          <p:nvSpPr>
            <p:cNvPr id="15" name="TextBox 7">
              <a:extLst>
                <a:ext uri="{FF2B5EF4-FFF2-40B4-BE49-F238E27FC236}">
                  <a16:creationId xmlns:a16="http://schemas.microsoft.com/office/drawing/2014/main" id="{542DC3B3-3257-4E25-9830-5B82FA9F1B2E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92D05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EA207A0E-0C1E-4CBF-A1A0-AEE5B6856C6E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2B51B0F-637C-4D0C-82DA-D4492D3CF712}"/>
              </a:ext>
            </a:extLst>
          </p:cNvPr>
          <p:cNvGrpSpPr/>
          <p:nvPr/>
        </p:nvGrpSpPr>
        <p:grpSpPr>
          <a:xfrm>
            <a:off x="6530803" y="4112395"/>
            <a:ext cx="1906221" cy="1245261"/>
            <a:chOff x="1902962" y="4567210"/>
            <a:chExt cx="1865820" cy="1245261"/>
          </a:xfrm>
        </p:grpSpPr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3059AE14-0C20-4FCF-B3D2-C0ADEB833BD4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5A9FE58-C908-4182-B927-6CAA76B66228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7AF686-B938-43E6-9E3A-B6844BDFB6A4}"/>
              </a:ext>
            </a:extLst>
          </p:cNvPr>
          <p:cNvGrpSpPr/>
          <p:nvPr/>
        </p:nvGrpSpPr>
        <p:grpSpPr>
          <a:xfrm>
            <a:off x="9250409" y="4112395"/>
            <a:ext cx="1906221" cy="1245261"/>
            <a:chOff x="1902962" y="4567210"/>
            <a:chExt cx="1865820" cy="1245261"/>
          </a:xfrm>
        </p:grpSpPr>
        <p:sp>
          <p:nvSpPr>
            <p:cNvPr id="21" name="TextBox 7">
              <a:extLst>
                <a:ext uri="{FF2B5EF4-FFF2-40B4-BE49-F238E27FC236}">
                  <a16:creationId xmlns:a16="http://schemas.microsoft.com/office/drawing/2014/main" id="{CC36D76C-DAB8-4BF1-8DB1-A55A2FE2D552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92D05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1B33B86A-BAE7-447F-AC21-8A869C56AE87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B2F02E6A-0351-4BB5-9C4E-1F9F7E9D952A}"/>
              </a:ext>
            </a:extLst>
          </p:cNvPr>
          <p:cNvGrpSpPr/>
          <p:nvPr/>
        </p:nvGrpSpPr>
        <p:grpSpPr>
          <a:xfrm>
            <a:off x="1091593" y="4112395"/>
            <a:ext cx="1906221" cy="1245261"/>
            <a:chOff x="1902962" y="4567210"/>
            <a:chExt cx="1865820" cy="1245261"/>
          </a:xfrm>
        </p:grpSpPr>
        <p:sp>
          <p:nvSpPr>
            <p:cNvPr id="24" name="TextBox 7">
              <a:extLst>
                <a:ext uri="{FF2B5EF4-FFF2-40B4-BE49-F238E27FC236}">
                  <a16:creationId xmlns:a16="http://schemas.microsoft.com/office/drawing/2014/main" id="{BDFC1A6A-3722-40ED-B70B-71480D77B180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75D8F50-4213-4C15-96BF-D998D3EDE569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sp>
        <p:nvSpPr>
          <p:cNvPr id="26" name="Oval 10">
            <a:extLst>
              <a:ext uri="{FF2B5EF4-FFF2-40B4-BE49-F238E27FC236}">
                <a16:creationId xmlns:a16="http://schemas.microsoft.com/office/drawing/2014/main" id="{BFCA98D2-75AF-4DE4-AB81-F2C08E6DB37C}"/>
              </a:ext>
            </a:extLst>
          </p:cNvPr>
          <p:cNvSpPr/>
          <p:nvPr/>
        </p:nvSpPr>
        <p:spPr>
          <a:xfrm>
            <a:off x="1198823" y="2137528"/>
            <a:ext cx="1654094" cy="16540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85%</a:t>
            </a:r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9B68E6DF-7234-43AE-9722-3B33D18EC3E8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DEAB4E1-B6FA-4D95-91D5-BE07A84892D2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32" name="平行四边形 31">
            <a:extLst>
              <a:ext uri="{FF2B5EF4-FFF2-40B4-BE49-F238E27FC236}">
                <a16:creationId xmlns:a16="http://schemas.microsoft.com/office/drawing/2014/main" id="{4F6B7B93-A3CA-46E1-9E97-9774C752C38A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平行四边形 32">
            <a:extLst>
              <a:ext uri="{FF2B5EF4-FFF2-40B4-BE49-F238E27FC236}">
                <a16:creationId xmlns:a16="http://schemas.microsoft.com/office/drawing/2014/main" id="{3E989C37-00BE-4A00-B989-55EBAC2A8EED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平行四边形 33">
            <a:extLst>
              <a:ext uri="{FF2B5EF4-FFF2-40B4-BE49-F238E27FC236}">
                <a16:creationId xmlns:a16="http://schemas.microsoft.com/office/drawing/2014/main" id="{5E5FAD5B-3C58-4030-BBF5-E877C08E4A3C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C7C2B17C-E74B-4F23-B116-E58CD8255B25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26032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730483C-EF2F-44EF-A67B-59039D1D62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31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893BC2CC-B645-4B62-96F5-DF1A7E030D72}"/>
              </a:ext>
            </a:extLst>
          </p:cNvPr>
          <p:cNvSpPr/>
          <p:nvPr/>
        </p:nvSpPr>
        <p:spPr>
          <a:xfrm>
            <a:off x="543612" y="0"/>
            <a:ext cx="6073219" cy="6858000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3219" h="6858000">
                <a:moveTo>
                  <a:pt x="1333893" y="0"/>
                </a:moveTo>
                <a:lnTo>
                  <a:pt x="6073219" y="0"/>
                </a:lnTo>
                <a:lnTo>
                  <a:pt x="473932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平行四边形 12">
            <a:extLst>
              <a:ext uri="{FF2B5EF4-FFF2-40B4-BE49-F238E27FC236}">
                <a16:creationId xmlns:a16="http://schemas.microsoft.com/office/drawing/2014/main" id="{7304083D-4400-490C-B922-8F3A9DAD6DB3}"/>
              </a:ext>
            </a:extLst>
          </p:cNvPr>
          <p:cNvSpPr/>
          <p:nvPr/>
        </p:nvSpPr>
        <p:spPr>
          <a:xfrm>
            <a:off x="4840617" y="3693735"/>
            <a:ext cx="1384171" cy="3164265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4171" h="3164265">
                <a:moveTo>
                  <a:pt x="0" y="3164265"/>
                </a:moveTo>
                <a:lnTo>
                  <a:pt x="617063" y="0"/>
                </a:lnTo>
                <a:lnTo>
                  <a:pt x="1384171" y="1"/>
                </a:lnTo>
                <a:lnTo>
                  <a:pt x="776533" y="3164264"/>
                </a:lnTo>
                <a:lnTo>
                  <a:pt x="0" y="3164265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平行四边形 12">
            <a:extLst>
              <a:ext uri="{FF2B5EF4-FFF2-40B4-BE49-F238E27FC236}">
                <a16:creationId xmlns:a16="http://schemas.microsoft.com/office/drawing/2014/main" id="{13F73056-869C-49D8-9CD2-EB60D449E21E}"/>
              </a:ext>
            </a:extLst>
          </p:cNvPr>
          <p:cNvSpPr/>
          <p:nvPr/>
        </p:nvSpPr>
        <p:spPr>
          <a:xfrm>
            <a:off x="634229" y="654335"/>
            <a:ext cx="1316978" cy="4638641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BE17F7F-2C12-448B-856F-D941402B71B1}"/>
              </a:ext>
            </a:extLst>
          </p:cNvPr>
          <p:cNvSpPr txBox="1"/>
          <p:nvPr/>
        </p:nvSpPr>
        <p:spPr>
          <a:xfrm>
            <a:off x="1758029" y="1669544"/>
            <a:ext cx="4212235" cy="925894"/>
          </a:xfrm>
          <a:prstGeom prst="rect">
            <a:avLst/>
          </a:prstGeom>
          <a:noFill/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altLang="zh-CN" sz="6000" i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  <a:r>
              <a:rPr lang="zh-CN" altLang="en-US" sz="6000" i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谢谢观看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DCF72FA-10B1-464D-9D36-983BE67DFCF3}"/>
              </a:ext>
            </a:extLst>
          </p:cNvPr>
          <p:cNvSpPr txBox="1"/>
          <p:nvPr/>
        </p:nvSpPr>
        <p:spPr>
          <a:xfrm>
            <a:off x="1839907" y="2759586"/>
            <a:ext cx="3480628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400" i="1" spc="300" dirty="0">
                <a:solidFill>
                  <a:schemeClr val="bg1"/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</a:rPr>
              <a:t>Introduction of green football teams and sports events Ppt template</a:t>
            </a:r>
            <a:endParaRPr lang="zh-CN" altLang="en-US" sz="1400" i="1" spc="300" dirty="0">
              <a:solidFill>
                <a:schemeClr val="bg1"/>
              </a:solidFill>
              <a:latin typeface="字魂58号-创中黑-Regular" panose="00000500000000000000" pitchFamily="2" charset="-122"/>
              <a:ea typeface="字魂58号-创中黑-Regular" panose="00000500000000000000" pitchFamily="2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2807291-4A76-42D2-A1E9-05E36F4D10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560" y="1558756"/>
            <a:ext cx="1021053" cy="1021053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A30B65B3-0E44-4133-9952-5196415E021C}"/>
              </a:ext>
            </a:extLst>
          </p:cNvPr>
          <p:cNvSpPr txBox="1"/>
          <p:nvPr/>
        </p:nvSpPr>
        <p:spPr>
          <a:xfrm>
            <a:off x="2041823" y="641270"/>
            <a:ext cx="43495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i="1" dirty="0">
                <a:solidFill>
                  <a:schemeClr val="bg1">
                    <a:alpha val="20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FOOTBALL</a:t>
            </a:r>
          </a:p>
        </p:txBody>
      </p:sp>
      <p:sp>
        <p:nvSpPr>
          <p:cNvPr id="22" name="平行四边形 12">
            <a:extLst>
              <a:ext uri="{FF2B5EF4-FFF2-40B4-BE49-F238E27FC236}">
                <a16:creationId xmlns:a16="http://schemas.microsoft.com/office/drawing/2014/main" id="{B8F8B4B1-C103-41AA-8D81-84CC3B1AA762}"/>
              </a:ext>
            </a:extLst>
          </p:cNvPr>
          <p:cNvSpPr/>
          <p:nvPr/>
        </p:nvSpPr>
        <p:spPr>
          <a:xfrm rot="565219">
            <a:off x="1314392" y="2459000"/>
            <a:ext cx="157466" cy="4051281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B973A4D-8A9A-492B-992B-7E1278A3CFD6}"/>
              </a:ext>
            </a:extLst>
          </p:cNvPr>
          <p:cNvSpPr txBox="1"/>
          <p:nvPr/>
        </p:nvSpPr>
        <p:spPr>
          <a:xfrm>
            <a:off x="1680571" y="3898669"/>
            <a:ext cx="195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i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汇报人：千图网</a:t>
            </a:r>
          </a:p>
        </p:txBody>
      </p:sp>
    </p:spTree>
    <p:extLst>
      <p:ext uri="{BB962C8B-B14F-4D97-AF65-F5344CB8AC3E}">
        <p14:creationId xmlns:p14="http://schemas.microsoft.com/office/powerpoint/2010/main" val="17022836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42285161-B14E-48CB-8612-C03404CB396C}"/>
              </a:ext>
            </a:extLst>
          </p:cNvPr>
          <p:cNvSpPr txBox="1">
            <a:spLocks/>
          </p:cNvSpPr>
          <p:nvPr/>
        </p:nvSpPr>
        <p:spPr>
          <a:xfrm>
            <a:off x="3075053" y="1674260"/>
            <a:ext cx="6480477" cy="394211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2102" dirty="0" err="1">
                <a:solidFill>
                  <a:schemeClr val="bg2">
                    <a:lumMod val="10000"/>
                  </a:schemeClr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+mn-ea"/>
                <a:sym typeface="+mn-lt"/>
              </a:rPr>
              <a:t>感谢您支持原创设计事业，支持设计版权产品</a:t>
            </a:r>
            <a:r>
              <a:rPr lang="en-US" sz="2102" dirty="0">
                <a:solidFill>
                  <a:schemeClr val="bg2">
                    <a:lumMod val="10000"/>
                  </a:schemeClr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+mn-ea"/>
                <a:sym typeface="+mn-lt"/>
              </a:rPr>
              <a:t>！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115C88A2-75AB-4325-978A-CC8241C4572D}"/>
              </a:ext>
            </a:extLst>
          </p:cNvPr>
          <p:cNvSpPr txBox="1">
            <a:spLocks/>
          </p:cNvSpPr>
          <p:nvPr/>
        </p:nvSpPr>
        <p:spPr>
          <a:xfrm>
            <a:off x="1444828" y="2285312"/>
            <a:ext cx="9694642" cy="3954613"/>
          </a:xfrm>
          <a:prstGeom prst="rect">
            <a:avLst/>
          </a:prstGeom>
        </p:spPr>
        <p:txBody>
          <a:bodyPr/>
          <a:lstStyle/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感谢您下载千图网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原创</a:t>
            </a:r>
            <a:r>
              <a:rPr lang="en-US" altLang="zh-CN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PPT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模板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，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金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3、禁止把作品纳入商标或服务标记。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4、禁止用户用下载格式在网上传播作品。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或者作品可以让第三方单独付费或共享免费下载、或通过转移电话服务系统传播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。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2B986BD-C3F8-43AE-A968-06859EB39E55}"/>
              </a:ext>
            </a:extLst>
          </p:cNvPr>
          <p:cNvSpPr txBox="1">
            <a:spLocks/>
          </p:cNvSpPr>
          <p:nvPr/>
        </p:nvSpPr>
        <p:spPr bwMode="auto">
          <a:xfrm>
            <a:off x="3969293" y="858890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r>
              <a:rPr lang="en-US" sz="4599" dirty="0" err="1">
                <a:solidFill>
                  <a:schemeClr val="bg2">
                    <a:lumMod val="10000"/>
                  </a:schemeClr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  <a:cs typeface="+mn-ea"/>
                <a:sym typeface="+mn-lt"/>
              </a:rPr>
              <a:t>版权声明</a:t>
            </a:r>
            <a:endParaRPr lang="en-US" sz="4599" dirty="0">
              <a:solidFill>
                <a:schemeClr val="bg2">
                  <a:lumMod val="10000"/>
                </a:schemeClr>
              </a:solidFill>
              <a:latin typeface="思源黑体 Medium" panose="020B0600000000000000" pitchFamily="34" charset="-122"/>
              <a:ea typeface="思源黑体 Medium" panose="020B06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74538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30A72F3-256F-4602-B7FD-1ECC1C1CD4A9}"/>
              </a:ext>
            </a:extLst>
          </p:cNvPr>
          <p:cNvSpPr txBox="1"/>
          <p:nvPr/>
        </p:nvSpPr>
        <p:spPr>
          <a:xfrm>
            <a:off x="927880" y="566073"/>
            <a:ext cx="520463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i="1" dirty="0">
                <a:ln w="38100">
                  <a:solidFill>
                    <a:srgbClr val="007936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</a:t>
            </a:r>
            <a:endParaRPr lang="zh-CN" altLang="en-US" sz="30000" i="1" dirty="0">
              <a:ln w="38100">
                <a:solidFill>
                  <a:srgbClr val="007936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E1B52ABB-D6AD-4FB9-9E6A-B60FF2750E4E}"/>
              </a:ext>
            </a:extLst>
          </p:cNvPr>
          <p:cNvSpPr/>
          <p:nvPr/>
        </p:nvSpPr>
        <p:spPr>
          <a:xfrm>
            <a:off x="1264092" y="4039319"/>
            <a:ext cx="2220265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" name="平行四边形 12">
            <a:extLst>
              <a:ext uri="{FF2B5EF4-FFF2-40B4-BE49-F238E27FC236}">
                <a16:creationId xmlns:a16="http://schemas.microsoft.com/office/drawing/2014/main" id="{03862F57-5680-4356-B584-A372F81AF81E}"/>
              </a:ext>
            </a:extLst>
          </p:cNvPr>
          <p:cNvSpPr/>
          <p:nvPr/>
        </p:nvSpPr>
        <p:spPr>
          <a:xfrm>
            <a:off x="8813357" y="445674"/>
            <a:ext cx="1924181" cy="6412327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664725 w 1384171"/>
              <a:gd name="connsiteY3" fmla="*/ 3164264 h 3164265"/>
              <a:gd name="connsiteX4" fmla="*/ 0 w 1384171"/>
              <a:gd name="connsiteY4" fmla="*/ 3164265 h 3164265"/>
              <a:gd name="connsiteX0" fmla="*/ 0 w 1286339"/>
              <a:gd name="connsiteY0" fmla="*/ 3168923 h 3168923"/>
              <a:gd name="connsiteX1" fmla="*/ 617063 w 1286339"/>
              <a:gd name="connsiteY1" fmla="*/ 4658 h 3168923"/>
              <a:gd name="connsiteX2" fmla="*/ 1286339 w 1286339"/>
              <a:gd name="connsiteY2" fmla="*/ 0 h 3168923"/>
              <a:gd name="connsiteX3" fmla="*/ 664725 w 1286339"/>
              <a:gd name="connsiteY3" fmla="*/ 3168922 h 3168923"/>
              <a:gd name="connsiteX4" fmla="*/ 0 w 1286339"/>
              <a:gd name="connsiteY4" fmla="*/ 3168923 h 3168923"/>
              <a:gd name="connsiteX0" fmla="*/ 0 w 1002161"/>
              <a:gd name="connsiteY0" fmla="*/ 3164265 h 3164265"/>
              <a:gd name="connsiteX1" fmla="*/ 617063 w 1002161"/>
              <a:gd name="connsiteY1" fmla="*/ 0 h 3164265"/>
              <a:gd name="connsiteX2" fmla="*/ 1002161 w 1002161"/>
              <a:gd name="connsiteY2" fmla="*/ 1 h 3164265"/>
              <a:gd name="connsiteX3" fmla="*/ 664725 w 1002161"/>
              <a:gd name="connsiteY3" fmla="*/ 3164264 h 3164265"/>
              <a:gd name="connsiteX4" fmla="*/ 0 w 1002161"/>
              <a:gd name="connsiteY4" fmla="*/ 3164265 h 3164265"/>
              <a:gd name="connsiteX0" fmla="*/ 0 w 1002161"/>
              <a:gd name="connsiteY0" fmla="*/ 3164265 h 3164265"/>
              <a:gd name="connsiteX1" fmla="*/ 617063 w 1002161"/>
              <a:gd name="connsiteY1" fmla="*/ 0 h 3164265"/>
              <a:gd name="connsiteX2" fmla="*/ 1002161 w 1002161"/>
              <a:gd name="connsiteY2" fmla="*/ 1 h 3164265"/>
              <a:gd name="connsiteX3" fmla="*/ 459744 w 1002161"/>
              <a:gd name="connsiteY3" fmla="*/ 3164264 h 3164265"/>
              <a:gd name="connsiteX4" fmla="*/ 0 w 1002161"/>
              <a:gd name="connsiteY4" fmla="*/ 3164265 h 3164265"/>
              <a:gd name="connsiteX0" fmla="*/ 0 w 1002161"/>
              <a:gd name="connsiteY0" fmla="*/ 3164265 h 3168922"/>
              <a:gd name="connsiteX1" fmla="*/ 617063 w 1002161"/>
              <a:gd name="connsiteY1" fmla="*/ 0 h 3168922"/>
              <a:gd name="connsiteX2" fmla="*/ 1002161 w 1002161"/>
              <a:gd name="connsiteY2" fmla="*/ 1 h 3168922"/>
              <a:gd name="connsiteX3" fmla="*/ 459744 w 1002161"/>
              <a:gd name="connsiteY3" fmla="*/ 3168922 h 3168922"/>
              <a:gd name="connsiteX4" fmla="*/ 0 w 1002161"/>
              <a:gd name="connsiteY4" fmla="*/ 3164265 h 3168922"/>
              <a:gd name="connsiteX0" fmla="*/ 0 w 1002161"/>
              <a:gd name="connsiteY0" fmla="*/ 3164265 h 3168922"/>
              <a:gd name="connsiteX1" fmla="*/ 617063 w 1002161"/>
              <a:gd name="connsiteY1" fmla="*/ 0 h 3168922"/>
              <a:gd name="connsiteX2" fmla="*/ 1002161 w 1002161"/>
              <a:gd name="connsiteY2" fmla="*/ 1 h 3168922"/>
              <a:gd name="connsiteX3" fmla="*/ 338619 w 1002161"/>
              <a:gd name="connsiteY3" fmla="*/ 3168922 h 3168922"/>
              <a:gd name="connsiteX4" fmla="*/ 0 w 1002161"/>
              <a:gd name="connsiteY4" fmla="*/ 3164265 h 3168922"/>
              <a:gd name="connsiteX0" fmla="*/ 0 w 950916"/>
              <a:gd name="connsiteY0" fmla="*/ 3164265 h 3168922"/>
              <a:gd name="connsiteX1" fmla="*/ 617063 w 950916"/>
              <a:gd name="connsiteY1" fmla="*/ 0 h 3168922"/>
              <a:gd name="connsiteX2" fmla="*/ 950916 w 950916"/>
              <a:gd name="connsiteY2" fmla="*/ 1 h 3168922"/>
              <a:gd name="connsiteX3" fmla="*/ 338619 w 950916"/>
              <a:gd name="connsiteY3" fmla="*/ 3168922 h 3168922"/>
              <a:gd name="connsiteX4" fmla="*/ 0 w 950916"/>
              <a:gd name="connsiteY4" fmla="*/ 3164265 h 3168922"/>
              <a:gd name="connsiteX0" fmla="*/ 0 w 950916"/>
              <a:gd name="connsiteY0" fmla="*/ 3173583 h 3173583"/>
              <a:gd name="connsiteX1" fmla="*/ 617063 w 950916"/>
              <a:gd name="connsiteY1" fmla="*/ 0 h 3173583"/>
              <a:gd name="connsiteX2" fmla="*/ 950916 w 950916"/>
              <a:gd name="connsiteY2" fmla="*/ 1 h 3173583"/>
              <a:gd name="connsiteX3" fmla="*/ 338619 w 950916"/>
              <a:gd name="connsiteY3" fmla="*/ 3168922 h 3173583"/>
              <a:gd name="connsiteX4" fmla="*/ 0 w 950916"/>
              <a:gd name="connsiteY4" fmla="*/ 3173583 h 3173583"/>
              <a:gd name="connsiteX0" fmla="*/ 0 w 950916"/>
              <a:gd name="connsiteY0" fmla="*/ 3168924 h 3168924"/>
              <a:gd name="connsiteX1" fmla="*/ 617063 w 950916"/>
              <a:gd name="connsiteY1" fmla="*/ 0 h 3168924"/>
              <a:gd name="connsiteX2" fmla="*/ 950916 w 950916"/>
              <a:gd name="connsiteY2" fmla="*/ 1 h 3168924"/>
              <a:gd name="connsiteX3" fmla="*/ 338619 w 950916"/>
              <a:gd name="connsiteY3" fmla="*/ 3168922 h 3168924"/>
              <a:gd name="connsiteX4" fmla="*/ 0 w 950916"/>
              <a:gd name="connsiteY4" fmla="*/ 3168924 h 3168924"/>
              <a:gd name="connsiteX0" fmla="*/ 0 w 950916"/>
              <a:gd name="connsiteY0" fmla="*/ 3168924 h 3168924"/>
              <a:gd name="connsiteX1" fmla="*/ 617063 w 950916"/>
              <a:gd name="connsiteY1" fmla="*/ 0 h 3168924"/>
              <a:gd name="connsiteX2" fmla="*/ 950916 w 950916"/>
              <a:gd name="connsiteY2" fmla="*/ 1 h 3168924"/>
              <a:gd name="connsiteX3" fmla="*/ 338619 w 950916"/>
              <a:gd name="connsiteY3" fmla="*/ 3168922 h 3168924"/>
              <a:gd name="connsiteX4" fmla="*/ 0 w 950916"/>
              <a:gd name="connsiteY4" fmla="*/ 3168924 h 316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916" h="3168924">
                <a:moveTo>
                  <a:pt x="0" y="3168924"/>
                </a:moveTo>
                <a:lnTo>
                  <a:pt x="617063" y="0"/>
                </a:lnTo>
                <a:lnTo>
                  <a:pt x="950916" y="1"/>
                </a:lnTo>
                <a:lnTo>
                  <a:pt x="338619" y="3168922"/>
                </a:lnTo>
                <a:lnTo>
                  <a:pt x="0" y="316892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平行四边形 12">
            <a:extLst>
              <a:ext uri="{FF2B5EF4-FFF2-40B4-BE49-F238E27FC236}">
                <a16:creationId xmlns:a16="http://schemas.microsoft.com/office/drawing/2014/main" id="{DEC727D2-0FDC-49DC-AE3D-75308AFFB8F0}"/>
              </a:ext>
            </a:extLst>
          </p:cNvPr>
          <p:cNvSpPr/>
          <p:nvPr/>
        </p:nvSpPr>
        <p:spPr>
          <a:xfrm>
            <a:off x="10383497" y="445674"/>
            <a:ext cx="874999" cy="3081910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F209AC6-011A-41E4-842A-BB3D2930EBB1}"/>
              </a:ext>
            </a:extLst>
          </p:cNvPr>
          <p:cNvSpPr/>
          <p:nvPr/>
        </p:nvSpPr>
        <p:spPr>
          <a:xfrm>
            <a:off x="1180911" y="4418555"/>
            <a:ext cx="4757721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请在此处添加具体内容，文字尽量言简意赅简单说明即可，不必过于繁琐，注意板面美观度。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9170356-00AD-42F7-A80A-A262571EE956}"/>
              </a:ext>
            </a:extLst>
          </p:cNvPr>
          <p:cNvSpPr txBox="1"/>
          <p:nvPr/>
        </p:nvSpPr>
        <p:spPr>
          <a:xfrm>
            <a:off x="1435507" y="4015272"/>
            <a:ext cx="18774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dirty="0">
                <a:solidFill>
                  <a:schemeClr val="bg1"/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59CF8DC-1186-478E-8744-988748736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56" r="6161"/>
          <a:stretch>
            <a:fillRect/>
          </a:stretch>
        </p:blipFill>
        <p:spPr>
          <a:xfrm>
            <a:off x="6534042" y="0"/>
            <a:ext cx="4040952" cy="5509968"/>
          </a:xfrm>
          <a:custGeom>
            <a:avLst/>
            <a:gdLst>
              <a:gd name="connsiteX0" fmla="*/ 1073869 w 4040952"/>
              <a:gd name="connsiteY0" fmla="*/ 0 h 5509968"/>
              <a:gd name="connsiteX1" fmla="*/ 4040952 w 4040952"/>
              <a:gd name="connsiteY1" fmla="*/ 0 h 5509968"/>
              <a:gd name="connsiteX2" fmla="*/ 2967083 w 4040952"/>
              <a:gd name="connsiteY2" fmla="*/ 5509968 h 5509968"/>
              <a:gd name="connsiteX3" fmla="*/ 0 w 4040952"/>
              <a:gd name="connsiteY3" fmla="*/ 5509968 h 550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0952" h="5509968">
                <a:moveTo>
                  <a:pt x="1073869" y="0"/>
                </a:moveTo>
                <a:lnTo>
                  <a:pt x="4040952" y="0"/>
                </a:lnTo>
                <a:lnTo>
                  <a:pt x="2967083" y="5509968"/>
                </a:lnTo>
                <a:lnTo>
                  <a:pt x="0" y="5509968"/>
                </a:ln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9150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3">
            <a:extLst>
              <a:ext uri="{FF2B5EF4-FFF2-40B4-BE49-F238E27FC236}">
                <a16:creationId xmlns:a16="http://schemas.microsoft.com/office/drawing/2014/main" id="{1CF0F3BE-8048-4DC0-AF58-435DAA83893D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1" r="26071"/>
          <a:stretch>
            <a:fillRect/>
          </a:stretch>
        </p:blipFill>
        <p:spPr>
          <a:xfrm>
            <a:off x="7038975" y="-521"/>
            <a:ext cx="5155941" cy="6858521"/>
          </a:xfrm>
          <a:custGeom>
            <a:avLst/>
            <a:gdLst>
              <a:gd name="connsiteX0" fmla="*/ 0 w 2638425"/>
              <a:gd name="connsiteY0" fmla="*/ 2924175 h 2924175"/>
              <a:gd name="connsiteX1" fmla="*/ 659606 w 2638425"/>
              <a:gd name="connsiteY1" fmla="*/ 0 h 2924175"/>
              <a:gd name="connsiteX2" fmla="*/ 1978819 w 2638425"/>
              <a:gd name="connsiteY2" fmla="*/ 0 h 2924175"/>
              <a:gd name="connsiteX3" fmla="*/ 2638425 w 2638425"/>
              <a:gd name="connsiteY3" fmla="*/ 2924175 h 2924175"/>
              <a:gd name="connsiteX4" fmla="*/ 0 w 2638425"/>
              <a:gd name="connsiteY4" fmla="*/ 2924175 h 2924175"/>
              <a:gd name="connsiteX0" fmla="*/ 0 w 2638425"/>
              <a:gd name="connsiteY0" fmla="*/ 2933700 h 2933700"/>
              <a:gd name="connsiteX1" fmla="*/ 554831 w 2638425"/>
              <a:gd name="connsiteY1" fmla="*/ 0 h 2933700"/>
              <a:gd name="connsiteX2" fmla="*/ 1978819 w 2638425"/>
              <a:gd name="connsiteY2" fmla="*/ 9525 h 2933700"/>
              <a:gd name="connsiteX3" fmla="*/ 2638425 w 2638425"/>
              <a:gd name="connsiteY3" fmla="*/ 2933700 h 2933700"/>
              <a:gd name="connsiteX4" fmla="*/ 0 w 2638425"/>
              <a:gd name="connsiteY4" fmla="*/ 2933700 h 2933700"/>
              <a:gd name="connsiteX0" fmla="*/ 0 w 2676525"/>
              <a:gd name="connsiteY0" fmla="*/ 2962275 h 2962275"/>
              <a:gd name="connsiteX1" fmla="*/ 592931 w 2676525"/>
              <a:gd name="connsiteY1" fmla="*/ 0 h 2962275"/>
              <a:gd name="connsiteX2" fmla="*/ 2016919 w 2676525"/>
              <a:gd name="connsiteY2" fmla="*/ 9525 h 2962275"/>
              <a:gd name="connsiteX3" fmla="*/ 2676525 w 2676525"/>
              <a:gd name="connsiteY3" fmla="*/ 2933700 h 2962275"/>
              <a:gd name="connsiteX4" fmla="*/ 0 w 2676525"/>
              <a:gd name="connsiteY4" fmla="*/ 2962275 h 2962275"/>
              <a:gd name="connsiteX0" fmla="*/ 0 w 2676525"/>
              <a:gd name="connsiteY0" fmla="*/ 2962275 h 2962275"/>
              <a:gd name="connsiteX1" fmla="*/ 564356 w 2676525"/>
              <a:gd name="connsiteY1" fmla="*/ 0 h 2962275"/>
              <a:gd name="connsiteX2" fmla="*/ 2016919 w 2676525"/>
              <a:gd name="connsiteY2" fmla="*/ 9525 h 2962275"/>
              <a:gd name="connsiteX3" fmla="*/ 2676525 w 2676525"/>
              <a:gd name="connsiteY3" fmla="*/ 2933700 h 2962275"/>
              <a:gd name="connsiteX4" fmla="*/ 0 w 2676525"/>
              <a:gd name="connsiteY4" fmla="*/ 2962275 h 2962275"/>
              <a:gd name="connsiteX0" fmla="*/ 0 w 2676525"/>
              <a:gd name="connsiteY0" fmla="*/ 2962275 h 2962275"/>
              <a:gd name="connsiteX1" fmla="*/ 580878 w 2676525"/>
              <a:gd name="connsiteY1" fmla="*/ 0 h 2962275"/>
              <a:gd name="connsiteX2" fmla="*/ 2016919 w 2676525"/>
              <a:gd name="connsiteY2" fmla="*/ 9525 h 2962275"/>
              <a:gd name="connsiteX3" fmla="*/ 2676525 w 2676525"/>
              <a:gd name="connsiteY3" fmla="*/ 2933700 h 2962275"/>
              <a:gd name="connsiteX4" fmla="*/ 0 w 2676525"/>
              <a:gd name="connsiteY4" fmla="*/ 2962275 h 2962275"/>
              <a:gd name="connsiteX0" fmla="*/ 0 w 2676525"/>
              <a:gd name="connsiteY0" fmla="*/ 2962275 h 2962275"/>
              <a:gd name="connsiteX1" fmla="*/ 580878 w 2676525"/>
              <a:gd name="connsiteY1" fmla="*/ 0 h 2962275"/>
              <a:gd name="connsiteX2" fmla="*/ 2516702 w 2676525"/>
              <a:gd name="connsiteY2" fmla="*/ 1296 h 2962275"/>
              <a:gd name="connsiteX3" fmla="*/ 2676525 w 2676525"/>
              <a:gd name="connsiteY3" fmla="*/ 2933700 h 2962275"/>
              <a:gd name="connsiteX4" fmla="*/ 0 w 2676525"/>
              <a:gd name="connsiteY4" fmla="*/ 2962275 h 2962275"/>
              <a:gd name="connsiteX0" fmla="*/ 0 w 2668264"/>
              <a:gd name="connsiteY0" fmla="*/ 2962275 h 2970729"/>
              <a:gd name="connsiteX1" fmla="*/ 580878 w 2668264"/>
              <a:gd name="connsiteY1" fmla="*/ 0 h 2970729"/>
              <a:gd name="connsiteX2" fmla="*/ 2516702 w 2668264"/>
              <a:gd name="connsiteY2" fmla="*/ 1296 h 2970729"/>
              <a:gd name="connsiteX3" fmla="*/ 2668264 w 2668264"/>
              <a:gd name="connsiteY3" fmla="*/ 2970729 h 2970729"/>
              <a:gd name="connsiteX4" fmla="*/ 0 w 2668264"/>
              <a:gd name="connsiteY4" fmla="*/ 2962275 h 2970729"/>
              <a:gd name="connsiteX0" fmla="*/ 0 w 2664134"/>
              <a:gd name="connsiteY0" fmla="*/ 2962275 h 2962500"/>
              <a:gd name="connsiteX1" fmla="*/ 580878 w 2664134"/>
              <a:gd name="connsiteY1" fmla="*/ 0 h 2962500"/>
              <a:gd name="connsiteX2" fmla="*/ 2516702 w 2664134"/>
              <a:gd name="connsiteY2" fmla="*/ 1296 h 2962500"/>
              <a:gd name="connsiteX3" fmla="*/ 2664134 w 2664134"/>
              <a:gd name="connsiteY3" fmla="*/ 2962500 h 2962500"/>
              <a:gd name="connsiteX4" fmla="*/ 0 w 2664134"/>
              <a:gd name="connsiteY4" fmla="*/ 2962275 h 2962500"/>
              <a:gd name="connsiteX0" fmla="*/ 0 w 2660004"/>
              <a:gd name="connsiteY0" fmla="*/ 2962275 h 2962500"/>
              <a:gd name="connsiteX1" fmla="*/ 580878 w 2660004"/>
              <a:gd name="connsiteY1" fmla="*/ 0 h 2962500"/>
              <a:gd name="connsiteX2" fmla="*/ 2516702 w 2660004"/>
              <a:gd name="connsiteY2" fmla="*/ 1296 h 2962500"/>
              <a:gd name="connsiteX3" fmla="*/ 2660004 w 2660004"/>
              <a:gd name="connsiteY3" fmla="*/ 2962500 h 2962500"/>
              <a:gd name="connsiteX4" fmla="*/ 0 w 2660004"/>
              <a:gd name="connsiteY4" fmla="*/ 2962275 h 2962500"/>
              <a:gd name="connsiteX0" fmla="*/ 0 w 2660004"/>
              <a:gd name="connsiteY0" fmla="*/ 2962275 h 2962500"/>
              <a:gd name="connsiteX1" fmla="*/ 580878 w 2660004"/>
              <a:gd name="connsiteY1" fmla="*/ 0 h 2962500"/>
              <a:gd name="connsiteX2" fmla="*/ 2516702 w 2660004"/>
              <a:gd name="connsiteY2" fmla="*/ 5410 h 2962500"/>
              <a:gd name="connsiteX3" fmla="*/ 2660004 w 2660004"/>
              <a:gd name="connsiteY3" fmla="*/ 2962500 h 2962500"/>
              <a:gd name="connsiteX4" fmla="*/ 0 w 2660004"/>
              <a:gd name="connsiteY4" fmla="*/ 2962275 h 2962500"/>
              <a:gd name="connsiteX0" fmla="*/ 0 w 2660004"/>
              <a:gd name="connsiteY0" fmla="*/ 2962275 h 2962500"/>
              <a:gd name="connsiteX1" fmla="*/ 580878 w 2660004"/>
              <a:gd name="connsiteY1" fmla="*/ 0 h 2962500"/>
              <a:gd name="connsiteX2" fmla="*/ 2231702 w 2660004"/>
              <a:gd name="connsiteY2" fmla="*/ 5410 h 2962500"/>
              <a:gd name="connsiteX3" fmla="*/ 2660004 w 2660004"/>
              <a:gd name="connsiteY3" fmla="*/ 2962500 h 2962500"/>
              <a:gd name="connsiteX4" fmla="*/ 0 w 2660004"/>
              <a:gd name="connsiteY4" fmla="*/ 2962275 h 2962500"/>
              <a:gd name="connsiteX0" fmla="*/ 0 w 2231702"/>
              <a:gd name="connsiteY0" fmla="*/ 2962275 h 2962500"/>
              <a:gd name="connsiteX1" fmla="*/ 580878 w 2231702"/>
              <a:gd name="connsiteY1" fmla="*/ 0 h 2962500"/>
              <a:gd name="connsiteX2" fmla="*/ 2231702 w 2231702"/>
              <a:gd name="connsiteY2" fmla="*/ 5410 h 2962500"/>
              <a:gd name="connsiteX3" fmla="*/ 2230438 w 2231702"/>
              <a:gd name="connsiteY3" fmla="*/ 2962500 h 2962500"/>
              <a:gd name="connsiteX4" fmla="*/ 0 w 2231702"/>
              <a:gd name="connsiteY4" fmla="*/ 2962275 h 2962500"/>
              <a:gd name="connsiteX0" fmla="*/ 0 w 2235832"/>
              <a:gd name="connsiteY0" fmla="*/ 2962275 h 2962500"/>
              <a:gd name="connsiteX1" fmla="*/ 580878 w 2235832"/>
              <a:gd name="connsiteY1" fmla="*/ 0 h 2962500"/>
              <a:gd name="connsiteX2" fmla="*/ 2235832 w 2235832"/>
              <a:gd name="connsiteY2" fmla="*/ 1296 h 2962500"/>
              <a:gd name="connsiteX3" fmla="*/ 2230438 w 2235832"/>
              <a:gd name="connsiteY3" fmla="*/ 2962500 h 2962500"/>
              <a:gd name="connsiteX4" fmla="*/ 0 w 2235832"/>
              <a:gd name="connsiteY4" fmla="*/ 2962275 h 2962500"/>
              <a:gd name="connsiteX0" fmla="*/ 0 w 2235832"/>
              <a:gd name="connsiteY0" fmla="*/ 2962275 h 2962500"/>
              <a:gd name="connsiteX1" fmla="*/ 576748 w 2235832"/>
              <a:gd name="connsiteY1" fmla="*/ 0 h 2962500"/>
              <a:gd name="connsiteX2" fmla="*/ 2235832 w 2235832"/>
              <a:gd name="connsiteY2" fmla="*/ 1296 h 2962500"/>
              <a:gd name="connsiteX3" fmla="*/ 2230438 w 2235832"/>
              <a:gd name="connsiteY3" fmla="*/ 2962500 h 2962500"/>
              <a:gd name="connsiteX4" fmla="*/ 0 w 2235832"/>
              <a:gd name="connsiteY4" fmla="*/ 2962275 h 296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5832" h="2962500">
                <a:moveTo>
                  <a:pt x="0" y="2962275"/>
                </a:moveTo>
                <a:lnTo>
                  <a:pt x="576748" y="0"/>
                </a:lnTo>
                <a:lnTo>
                  <a:pt x="2235832" y="1296"/>
                </a:lnTo>
                <a:cubicBezTo>
                  <a:pt x="2235411" y="986993"/>
                  <a:pt x="2230859" y="1976803"/>
                  <a:pt x="2230438" y="2962500"/>
                </a:cubicBezTo>
                <a:lnTo>
                  <a:pt x="0" y="2962275"/>
                </a:lnTo>
                <a:close/>
              </a:path>
            </a:pathLst>
          </a:custGeom>
        </p:spPr>
      </p:pic>
      <p:sp>
        <p:nvSpPr>
          <p:cNvPr id="5" name="平行四边形 18">
            <a:extLst>
              <a:ext uri="{FF2B5EF4-FFF2-40B4-BE49-F238E27FC236}">
                <a16:creationId xmlns:a16="http://schemas.microsoft.com/office/drawing/2014/main" id="{D51A4FDC-E0C2-480F-9599-DD0C013AA329}"/>
              </a:ext>
            </a:extLst>
          </p:cNvPr>
          <p:cNvSpPr/>
          <p:nvPr/>
        </p:nvSpPr>
        <p:spPr>
          <a:xfrm>
            <a:off x="1409019" y="1190625"/>
            <a:ext cx="2994115" cy="2238375"/>
          </a:xfrm>
          <a:custGeom>
            <a:avLst/>
            <a:gdLst>
              <a:gd name="connsiteX0" fmla="*/ 0 w 3032215"/>
              <a:gd name="connsiteY0" fmla="*/ 2238375 h 2238375"/>
              <a:gd name="connsiteX1" fmla="*/ 559594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215" h="2238375">
                <a:moveTo>
                  <a:pt x="0" y="2238375"/>
                </a:moveTo>
                <a:lnTo>
                  <a:pt x="454819" y="0"/>
                </a:lnTo>
                <a:lnTo>
                  <a:pt x="3032215" y="0"/>
                </a:lnTo>
                <a:lnTo>
                  <a:pt x="2529771" y="2228850"/>
                </a:lnTo>
                <a:lnTo>
                  <a:pt x="0" y="22383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平行四边形 18">
            <a:extLst>
              <a:ext uri="{FF2B5EF4-FFF2-40B4-BE49-F238E27FC236}">
                <a16:creationId xmlns:a16="http://schemas.microsoft.com/office/drawing/2014/main" id="{AAE70143-07CC-42CB-A564-526A37EDFE2C}"/>
              </a:ext>
            </a:extLst>
          </p:cNvPr>
          <p:cNvSpPr/>
          <p:nvPr/>
        </p:nvSpPr>
        <p:spPr>
          <a:xfrm>
            <a:off x="4448587" y="1190364"/>
            <a:ext cx="2994115" cy="2238375"/>
          </a:xfrm>
          <a:custGeom>
            <a:avLst/>
            <a:gdLst>
              <a:gd name="connsiteX0" fmla="*/ 0 w 3032215"/>
              <a:gd name="connsiteY0" fmla="*/ 2238375 h 2238375"/>
              <a:gd name="connsiteX1" fmla="*/ 559594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215" h="2238375">
                <a:moveTo>
                  <a:pt x="0" y="2238375"/>
                </a:moveTo>
                <a:lnTo>
                  <a:pt x="454819" y="0"/>
                </a:lnTo>
                <a:lnTo>
                  <a:pt x="3032215" y="0"/>
                </a:lnTo>
                <a:lnTo>
                  <a:pt x="2529771" y="2228850"/>
                </a:lnTo>
                <a:lnTo>
                  <a:pt x="0" y="22383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平行四边形 18">
            <a:extLst>
              <a:ext uri="{FF2B5EF4-FFF2-40B4-BE49-F238E27FC236}">
                <a16:creationId xmlns:a16="http://schemas.microsoft.com/office/drawing/2014/main" id="{B25CEDB8-7DEE-4338-9249-D9FE67206573}"/>
              </a:ext>
            </a:extLst>
          </p:cNvPr>
          <p:cNvSpPr/>
          <p:nvPr/>
        </p:nvSpPr>
        <p:spPr>
          <a:xfrm>
            <a:off x="920660" y="3733800"/>
            <a:ext cx="2994115" cy="2238375"/>
          </a:xfrm>
          <a:custGeom>
            <a:avLst/>
            <a:gdLst>
              <a:gd name="connsiteX0" fmla="*/ 0 w 3032215"/>
              <a:gd name="connsiteY0" fmla="*/ 2238375 h 2238375"/>
              <a:gd name="connsiteX1" fmla="*/ 559594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215" h="2238375">
                <a:moveTo>
                  <a:pt x="0" y="2238375"/>
                </a:moveTo>
                <a:lnTo>
                  <a:pt x="454819" y="0"/>
                </a:lnTo>
                <a:lnTo>
                  <a:pt x="3032215" y="0"/>
                </a:lnTo>
                <a:lnTo>
                  <a:pt x="2529771" y="2228850"/>
                </a:lnTo>
                <a:lnTo>
                  <a:pt x="0" y="2238375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18">
            <a:extLst>
              <a:ext uri="{FF2B5EF4-FFF2-40B4-BE49-F238E27FC236}">
                <a16:creationId xmlns:a16="http://schemas.microsoft.com/office/drawing/2014/main" id="{EA36ECB0-FE57-4DC5-B11D-33046665F396}"/>
              </a:ext>
            </a:extLst>
          </p:cNvPr>
          <p:cNvSpPr/>
          <p:nvPr/>
        </p:nvSpPr>
        <p:spPr>
          <a:xfrm>
            <a:off x="3914775" y="3733800"/>
            <a:ext cx="2994115" cy="2238375"/>
          </a:xfrm>
          <a:custGeom>
            <a:avLst/>
            <a:gdLst>
              <a:gd name="connsiteX0" fmla="*/ 0 w 3032215"/>
              <a:gd name="connsiteY0" fmla="*/ 2238375 h 2238375"/>
              <a:gd name="connsiteX1" fmla="*/ 559594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215" h="2238375">
                <a:moveTo>
                  <a:pt x="0" y="2238375"/>
                </a:moveTo>
                <a:lnTo>
                  <a:pt x="454819" y="0"/>
                </a:lnTo>
                <a:lnTo>
                  <a:pt x="3032215" y="0"/>
                </a:lnTo>
                <a:lnTo>
                  <a:pt x="2529771" y="2228850"/>
                </a:lnTo>
                <a:lnTo>
                  <a:pt x="0" y="22383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7E55A60-B799-49C5-ADBC-BC2C1B22A49D}"/>
              </a:ext>
            </a:extLst>
          </p:cNvPr>
          <p:cNvGrpSpPr/>
          <p:nvPr/>
        </p:nvGrpSpPr>
        <p:grpSpPr>
          <a:xfrm>
            <a:off x="4992533" y="1878664"/>
            <a:ext cx="1906221" cy="1229018"/>
            <a:chOff x="1902962" y="4583453"/>
            <a:chExt cx="1865820" cy="1229018"/>
          </a:xfrm>
        </p:grpSpPr>
        <p:sp>
          <p:nvSpPr>
            <p:cNvPr id="10" name="TextBox 7">
              <a:extLst>
                <a:ext uri="{FF2B5EF4-FFF2-40B4-BE49-F238E27FC236}">
                  <a16:creationId xmlns:a16="http://schemas.microsoft.com/office/drawing/2014/main" id="{69493FD9-FEA4-4103-B0FE-532943A3B711}"/>
                </a:ext>
              </a:extLst>
            </p:cNvPr>
            <p:cNvSpPr txBox="1"/>
            <p:nvPr/>
          </p:nvSpPr>
          <p:spPr>
            <a:xfrm>
              <a:off x="2095322" y="4583453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40554FD-6002-4736-A242-C9D29312B78B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C28E906-F977-4DC9-AC98-1A5B4E9AABA8}"/>
              </a:ext>
            </a:extLst>
          </p:cNvPr>
          <p:cNvGrpSpPr/>
          <p:nvPr/>
        </p:nvGrpSpPr>
        <p:grpSpPr>
          <a:xfrm>
            <a:off x="4448587" y="4478006"/>
            <a:ext cx="1906221" cy="1245261"/>
            <a:chOff x="1902962" y="4567210"/>
            <a:chExt cx="1865820" cy="1245261"/>
          </a:xfrm>
        </p:grpSpPr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AE80CCFC-5224-4CE7-B826-D506F6FD4F9B}"/>
                </a:ext>
              </a:extLst>
            </p:cNvPr>
            <p:cNvSpPr txBox="1"/>
            <p:nvPr/>
          </p:nvSpPr>
          <p:spPr>
            <a:xfrm>
              <a:off x="2179281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67AD7C0-DA85-400D-8F9C-74744A8918D2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62BC461-A41F-4CEE-9E3F-D32A06976081}"/>
              </a:ext>
            </a:extLst>
          </p:cNvPr>
          <p:cNvGrpSpPr/>
          <p:nvPr/>
        </p:nvGrpSpPr>
        <p:grpSpPr>
          <a:xfrm>
            <a:off x="1434095" y="4478006"/>
            <a:ext cx="1906221" cy="1245261"/>
            <a:chOff x="1902962" y="4567210"/>
            <a:chExt cx="1865820" cy="1245261"/>
          </a:xfrm>
        </p:grpSpPr>
        <p:sp>
          <p:nvSpPr>
            <p:cNvPr id="16" name="TextBox 7">
              <a:extLst>
                <a:ext uri="{FF2B5EF4-FFF2-40B4-BE49-F238E27FC236}">
                  <a16:creationId xmlns:a16="http://schemas.microsoft.com/office/drawing/2014/main" id="{5A18BDB9-0556-4866-9D78-29CACED1D52F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olidFill>
                    <a:schemeClr val="bg1">
                      <a:lumMod val="95000"/>
                    </a:schemeClr>
                  </a:solidFill>
                  <a:sym typeface="+mn-lt"/>
                </a:rPr>
                <a:t>添加标题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57D6831-61E4-4B17-94C8-FC720944B38B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8DB3557-D5D5-4CFC-ADC4-94EB0098B32E}"/>
              </a:ext>
            </a:extLst>
          </p:cNvPr>
          <p:cNvGrpSpPr/>
          <p:nvPr/>
        </p:nvGrpSpPr>
        <p:grpSpPr>
          <a:xfrm>
            <a:off x="1870403" y="1900257"/>
            <a:ext cx="1823582" cy="1207425"/>
            <a:chOff x="1954092" y="4673693"/>
            <a:chExt cx="1784932" cy="1207425"/>
          </a:xfrm>
        </p:grpSpPr>
        <p:sp>
          <p:nvSpPr>
            <p:cNvPr id="19" name="TextBox 7">
              <a:extLst>
                <a:ext uri="{FF2B5EF4-FFF2-40B4-BE49-F238E27FC236}">
                  <a16:creationId xmlns:a16="http://schemas.microsoft.com/office/drawing/2014/main" id="{D48CC1E9-8FDF-4860-9B4E-F7BD033D4551}"/>
                </a:ext>
              </a:extLst>
            </p:cNvPr>
            <p:cNvSpPr txBox="1"/>
            <p:nvPr/>
          </p:nvSpPr>
          <p:spPr>
            <a:xfrm>
              <a:off x="2208089" y="4673693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305250D4-6095-40F8-BC50-F9BCE381F76D}"/>
                </a:ext>
              </a:extLst>
            </p:cNvPr>
            <p:cNvSpPr/>
            <p:nvPr/>
          </p:nvSpPr>
          <p:spPr>
            <a:xfrm>
              <a:off x="1954092" y="4982667"/>
              <a:ext cx="1784932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007936"/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29A98144-99EF-4496-8ABF-71DDAC4A6173}"/>
              </a:ext>
            </a:extLst>
          </p:cNvPr>
          <p:cNvSpPr txBox="1"/>
          <p:nvPr/>
        </p:nvSpPr>
        <p:spPr>
          <a:xfrm>
            <a:off x="2433641" y="1252437"/>
            <a:ext cx="1084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n>
                  <a:solidFill>
                    <a:srgbClr val="007936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</a:t>
            </a:r>
            <a:endParaRPr lang="zh-CN" altLang="en-US" sz="4000" dirty="0">
              <a:ln>
                <a:solidFill>
                  <a:srgbClr val="007936"/>
                </a:soli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5B55CB1-2837-4E80-9935-6DF3AA89B8C4}"/>
              </a:ext>
            </a:extLst>
          </p:cNvPr>
          <p:cNvSpPr txBox="1"/>
          <p:nvPr/>
        </p:nvSpPr>
        <p:spPr>
          <a:xfrm>
            <a:off x="5553951" y="1229626"/>
            <a:ext cx="800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n>
                  <a:solidFill>
                    <a:srgbClr val="007936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02</a:t>
            </a:r>
            <a:endParaRPr lang="zh-CN" altLang="en-US" sz="4000" dirty="0">
              <a:ln>
                <a:solidFill>
                  <a:srgbClr val="007936"/>
                </a:soli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A05868A-C157-4CDC-B15A-E196ACB43F73}"/>
              </a:ext>
            </a:extLst>
          </p:cNvPr>
          <p:cNvSpPr txBox="1"/>
          <p:nvPr/>
        </p:nvSpPr>
        <p:spPr>
          <a:xfrm>
            <a:off x="2017289" y="3844755"/>
            <a:ext cx="800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n>
                  <a:solidFill>
                    <a:schemeClr val="bg1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</a:t>
            </a:r>
            <a:endParaRPr lang="zh-CN" altLang="en-US" sz="4000" dirty="0">
              <a:ln>
                <a:solidFill>
                  <a:schemeClr val="bg1"/>
                </a:soli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4E037F9-A596-4F6D-A6A1-677C4FE8094A}"/>
              </a:ext>
            </a:extLst>
          </p:cNvPr>
          <p:cNvSpPr txBox="1"/>
          <p:nvPr/>
        </p:nvSpPr>
        <p:spPr>
          <a:xfrm>
            <a:off x="5012950" y="3849442"/>
            <a:ext cx="800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n>
                  <a:solidFill>
                    <a:srgbClr val="007936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04</a:t>
            </a:r>
            <a:endParaRPr lang="zh-CN" altLang="en-US" sz="4000" dirty="0">
              <a:ln>
                <a:solidFill>
                  <a:srgbClr val="007936"/>
                </a:soli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9" name="平行四边形 12">
            <a:extLst>
              <a:ext uri="{FF2B5EF4-FFF2-40B4-BE49-F238E27FC236}">
                <a16:creationId xmlns:a16="http://schemas.microsoft.com/office/drawing/2014/main" id="{DCA03FB7-99F5-4CC6-B536-51F897664A35}"/>
              </a:ext>
            </a:extLst>
          </p:cNvPr>
          <p:cNvSpPr/>
          <p:nvPr/>
        </p:nvSpPr>
        <p:spPr>
          <a:xfrm>
            <a:off x="6725106" y="3691263"/>
            <a:ext cx="1384171" cy="3164265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4171" h="3164265">
                <a:moveTo>
                  <a:pt x="0" y="3164265"/>
                </a:moveTo>
                <a:lnTo>
                  <a:pt x="617063" y="0"/>
                </a:lnTo>
                <a:lnTo>
                  <a:pt x="1384171" y="1"/>
                </a:lnTo>
                <a:lnTo>
                  <a:pt x="776533" y="3164264"/>
                </a:lnTo>
                <a:lnTo>
                  <a:pt x="0" y="3164265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F82D8F0B-843F-48A8-858D-DEA1F5FA4939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200DC8D-56DA-4949-84C1-ABDF3C63968D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32" name="平行四边形 31">
            <a:extLst>
              <a:ext uri="{FF2B5EF4-FFF2-40B4-BE49-F238E27FC236}">
                <a16:creationId xmlns:a16="http://schemas.microsoft.com/office/drawing/2014/main" id="{3DB79FA4-A003-4FED-B998-051974AD281C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平行四边形 32">
            <a:extLst>
              <a:ext uri="{FF2B5EF4-FFF2-40B4-BE49-F238E27FC236}">
                <a16:creationId xmlns:a16="http://schemas.microsoft.com/office/drawing/2014/main" id="{CC8A379A-A2E4-432F-B67D-8110042D20B3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平行四边形 33">
            <a:extLst>
              <a:ext uri="{FF2B5EF4-FFF2-40B4-BE49-F238E27FC236}">
                <a16:creationId xmlns:a16="http://schemas.microsoft.com/office/drawing/2014/main" id="{FEB39130-E214-442F-9F08-283763FF4E38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69170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平行四边形 4">
            <a:extLst>
              <a:ext uri="{FF2B5EF4-FFF2-40B4-BE49-F238E27FC236}">
                <a16:creationId xmlns:a16="http://schemas.microsoft.com/office/drawing/2014/main" id="{F2B32C1F-38BE-4906-824F-00874DBFD411}"/>
              </a:ext>
            </a:extLst>
          </p:cNvPr>
          <p:cNvSpPr/>
          <p:nvPr/>
        </p:nvSpPr>
        <p:spPr>
          <a:xfrm>
            <a:off x="1816384" y="5091796"/>
            <a:ext cx="7586208" cy="1182004"/>
          </a:xfrm>
          <a:custGeom>
            <a:avLst/>
            <a:gdLst>
              <a:gd name="connsiteX0" fmla="*/ 0 w 9592129"/>
              <a:gd name="connsiteY0" fmla="*/ 1660878 h 1660878"/>
              <a:gd name="connsiteX1" fmla="*/ 415220 w 9592129"/>
              <a:gd name="connsiteY1" fmla="*/ 0 h 1660878"/>
              <a:gd name="connsiteX2" fmla="*/ 9592129 w 9592129"/>
              <a:gd name="connsiteY2" fmla="*/ 0 h 1660878"/>
              <a:gd name="connsiteX3" fmla="*/ 9176910 w 9592129"/>
              <a:gd name="connsiteY3" fmla="*/ 1660878 h 1660878"/>
              <a:gd name="connsiteX4" fmla="*/ 0 w 9592129"/>
              <a:gd name="connsiteY4" fmla="*/ 1660878 h 1660878"/>
              <a:gd name="connsiteX0" fmla="*/ 0 w 9592129"/>
              <a:gd name="connsiteY0" fmla="*/ 1670403 h 1670403"/>
              <a:gd name="connsiteX1" fmla="*/ 281870 w 9592129"/>
              <a:gd name="connsiteY1" fmla="*/ 0 h 1670403"/>
              <a:gd name="connsiteX2" fmla="*/ 9592129 w 9592129"/>
              <a:gd name="connsiteY2" fmla="*/ 9525 h 1670403"/>
              <a:gd name="connsiteX3" fmla="*/ 9176910 w 9592129"/>
              <a:gd name="connsiteY3" fmla="*/ 1670403 h 1670403"/>
              <a:gd name="connsiteX4" fmla="*/ 0 w 9592129"/>
              <a:gd name="connsiteY4" fmla="*/ 1670403 h 1670403"/>
              <a:gd name="connsiteX0" fmla="*/ 0 w 9592129"/>
              <a:gd name="connsiteY0" fmla="*/ 1670403 h 1670403"/>
              <a:gd name="connsiteX1" fmla="*/ 310445 w 9592129"/>
              <a:gd name="connsiteY1" fmla="*/ 0 h 1670403"/>
              <a:gd name="connsiteX2" fmla="*/ 9592129 w 9592129"/>
              <a:gd name="connsiteY2" fmla="*/ 9525 h 1670403"/>
              <a:gd name="connsiteX3" fmla="*/ 9176910 w 9592129"/>
              <a:gd name="connsiteY3" fmla="*/ 1670403 h 1670403"/>
              <a:gd name="connsiteX4" fmla="*/ 0 w 9592129"/>
              <a:gd name="connsiteY4" fmla="*/ 1670403 h 1670403"/>
              <a:gd name="connsiteX0" fmla="*/ 0 w 9592129"/>
              <a:gd name="connsiteY0" fmla="*/ 1670403 h 1670403"/>
              <a:gd name="connsiteX1" fmla="*/ 319970 w 9592129"/>
              <a:gd name="connsiteY1" fmla="*/ 0 h 1670403"/>
              <a:gd name="connsiteX2" fmla="*/ 9592129 w 9592129"/>
              <a:gd name="connsiteY2" fmla="*/ 9525 h 1670403"/>
              <a:gd name="connsiteX3" fmla="*/ 9176910 w 9592129"/>
              <a:gd name="connsiteY3" fmla="*/ 1670403 h 1670403"/>
              <a:gd name="connsiteX4" fmla="*/ 0 w 9592129"/>
              <a:gd name="connsiteY4" fmla="*/ 1670403 h 1670403"/>
              <a:gd name="connsiteX0" fmla="*/ 0 w 9601654"/>
              <a:gd name="connsiteY0" fmla="*/ 1670403 h 1670403"/>
              <a:gd name="connsiteX1" fmla="*/ 329495 w 9601654"/>
              <a:gd name="connsiteY1" fmla="*/ 0 h 1670403"/>
              <a:gd name="connsiteX2" fmla="*/ 9601654 w 9601654"/>
              <a:gd name="connsiteY2" fmla="*/ 9525 h 1670403"/>
              <a:gd name="connsiteX3" fmla="*/ 9186435 w 9601654"/>
              <a:gd name="connsiteY3" fmla="*/ 1670403 h 1670403"/>
              <a:gd name="connsiteX4" fmla="*/ 0 w 9601654"/>
              <a:gd name="connsiteY4" fmla="*/ 1670403 h 1670403"/>
              <a:gd name="connsiteX0" fmla="*/ 0 w 9465825"/>
              <a:gd name="connsiteY0" fmla="*/ 1670403 h 1670403"/>
              <a:gd name="connsiteX1" fmla="*/ 329495 w 9465825"/>
              <a:gd name="connsiteY1" fmla="*/ 0 h 1670403"/>
              <a:gd name="connsiteX2" fmla="*/ 9465825 w 9465825"/>
              <a:gd name="connsiteY2" fmla="*/ 9525 h 1670403"/>
              <a:gd name="connsiteX3" fmla="*/ 9186435 w 9465825"/>
              <a:gd name="connsiteY3" fmla="*/ 1670403 h 1670403"/>
              <a:gd name="connsiteX4" fmla="*/ 0 w 9465825"/>
              <a:gd name="connsiteY4" fmla="*/ 1670403 h 1670403"/>
              <a:gd name="connsiteX0" fmla="*/ 0 w 9465825"/>
              <a:gd name="connsiteY0" fmla="*/ 1670403 h 1670403"/>
              <a:gd name="connsiteX1" fmla="*/ 329495 w 9465825"/>
              <a:gd name="connsiteY1" fmla="*/ 0 h 1670403"/>
              <a:gd name="connsiteX2" fmla="*/ 9465825 w 9465825"/>
              <a:gd name="connsiteY2" fmla="*/ 9525 h 1670403"/>
              <a:gd name="connsiteX3" fmla="*/ 9172852 w 9465825"/>
              <a:gd name="connsiteY3" fmla="*/ 1670403 h 1670403"/>
              <a:gd name="connsiteX4" fmla="*/ 0 w 9465825"/>
              <a:gd name="connsiteY4" fmla="*/ 1670403 h 1670403"/>
              <a:gd name="connsiteX0" fmla="*/ 0 w 9465825"/>
              <a:gd name="connsiteY0" fmla="*/ 1701747 h 1701747"/>
              <a:gd name="connsiteX1" fmla="*/ 329495 w 9465825"/>
              <a:gd name="connsiteY1" fmla="*/ 0 h 1701747"/>
              <a:gd name="connsiteX2" fmla="*/ 9465825 w 9465825"/>
              <a:gd name="connsiteY2" fmla="*/ 9525 h 1701747"/>
              <a:gd name="connsiteX3" fmla="*/ 9172852 w 9465825"/>
              <a:gd name="connsiteY3" fmla="*/ 1670403 h 1701747"/>
              <a:gd name="connsiteX4" fmla="*/ 0 w 9465825"/>
              <a:gd name="connsiteY4" fmla="*/ 1701747 h 1701747"/>
              <a:gd name="connsiteX0" fmla="*/ 0 w 9465825"/>
              <a:gd name="connsiteY0" fmla="*/ 1701747 h 1701747"/>
              <a:gd name="connsiteX1" fmla="*/ 329495 w 9465825"/>
              <a:gd name="connsiteY1" fmla="*/ 0 h 1701747"/>
              <a:gd name="connsiteX2" fmla="*/ 9465825 w 9465825"/>
              <a:gd name="connsiteY2" fmla="*/ 9525 h 1701747"/>
              <a:gd name="connsiteX3" fmla="*/ 9145686 w 9465825"/>
              <a:gd name="connsiteY3" fmla="*/ 1701747 h 1701747"/>
              <a:gd name="connsiteX4" fmla="*/ 0 w 9465825"/>
              <a:gd name="connsiteY4" fmla="*/ 1701747 h 1701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5825" h="1701747">
                <a:moveTo>
                  <a:pt x="0" y="1701747"/>
                </a:moveTo>
                <a:lnTo>
                  <a:pt x="329495" y="0"/>
                </a:lnTo>
                <a:lnTo>
                  <a:pt x="9465825" y="9525"/>
                </a:lnTo>
                <a:lnTo>
                  <a:pt x="9145686" y="1701747"/>
                </a:lnTo>
                <a:lnTo>
                  <a:pt x="0" y="1701747"/>
                </a:lnTo>
                <a:close/>
              </a:path>
            </a:pathLst>
          </a:custGeom>
          <a:solidFill>
            <a:srgbClr val="007936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26" name="平行四边形 3">
            <a:extLst>
              <a:ext uri="{FF2B5EF4-FFF2-40B4-BE49-F238E27FC236}">
                <a16:creationId xmlns:a16="http://schemas.microsoft.com/office/drawing/2014/main" id="{42527B71-EFF2-402F-B285-775834017808}"/>
              </a:ext>
            </a:extLst>
          </p:cNvPr>
          <p:cNvSpPr/>
          <p:nvPr/>
        </p:nvSpPr>
        <p:spPr>
          <a:xfrm>
            <a:off x="2472853" y="1304925"/>
            <a:ext cx="5124450" cy="1743075"/>
          </a:xfrm>
          <a:custGeom>
            <a:avLst/>
            <a:gdLst>
              <a:gd name="connsiteX0" fmla="*/ 0 w 4686300"/>
              <a:gd name="connsiteY0" fmla="*/ 1647825 h 1647825"/>
              <a:gd name="connsiteX1" fmla="*/ 411956 w 4686300"/>
              <a:gd name="connsiteY1" fmla="*/ 0 h 1647825"/>
              <a:gd name="connsiteX2" fmla="*/ 4686300 w 4686300"/>
              <a:gd name="connsiteY2" fmla="*/ 0 h 1647825"/>
              <a:gd name="connsiteX3" fmla="*/ 4274344 w 4686300"/>
              <a:gd name="connsiteY3" fmla="*/ 1647825 h 1647825"/>
              <a:gd name="connsiteX4" fmla="*/ 0 w 4686300"/>
              <a:gd name="connsiteY4" fmla="*/ 1647825 h 1647825"/>
              <a:gd name="connsiteX0" fmla="*/ 0 w 4686300"/>
              <a:gd name="connsiteY0" fmla="*/ 1647825 h 1733550"/>
              <a:gd name="connsiteX1" fmla="*/ 411956 w 4686300"/>
              <a:gd name="connsiteY1" fmla="*/ 0 h 1733550"/>
              <a:gd name="connsiteX2" fmla="*/ 4686300 w 4686300"/>
              <a:gd name="connsiteY2" fmla="*/ 0 h 1733550"/>
              <a:gd name="connsiteX3" fmla="*/ 4360069 w 4686300"/>
              <a:gd name="connsiteY3" fmla="*/ 1733550 h 1733550"/>
              <a:gd name="connsiteX4" fmla="*/ 0 w 4686300"/>
              <a:gd name="connsiteY4" fmla="*/ 1647825 h 1733550"/>
              <a:gd name="connsiteX0" fmla="*/ 0 w 5076825"/>
              <a:gd name="connsiteY0" fmla="*/ 1743075 h 1743075"/>
              <a:gd name="connsiteX1" fmla="*/ 802481 w 5076825"/>
              <a:gd name="connsiteY1" fmla="*/ 0 h 1743075"/>
              <a:gd name="connsiteX2" fmla="*/ 5076825 w 5076825"/>
              <a:gd name="connsiteY2" fmla="*/ 0 h 1743075"/>
              <a:gd name="connsiteX3" fmla="*/ 4750594 w 5076825"/>
              <a:gd name="connsiteY3" fmla="*/ 1733550 h 1743075"/>
              <a:gd name="connsiteX4" fmla="*/ 0 w 5076825"/>
              <a:gd name="connsiteY4" fmla="*/ 1743075 h 1743075"/>
              <a:gd name="connsiteX0" fmla="*/ 0 w 5105400"/>
              <a:gd name="connsiteY0" fmla="*/ 1743075 h 1743075"/>
              <a:gd name="connsiteX1" fmla="*/ 802481 w 5105400"/>
              <a:gd name="connsiteY1" fmla="*/ 0 h 1743075"/>
              <a:gd name="connsiteX2" fmla="*/ 5105400 w 5105400"/>
              <a:gd name="connsiteY2" fmla="*/ 0 h 1743075"/>
              <a:gd name="connsiteX3" fmla="*/ 4750594 w 5105400"/>
              <a:gd name="connsiteY3" fmla="*/ 1733550 h 1743075"/>
              <a:gd name="connsiteX4" fmla="*/ 0 w 5105400"/>
              <a:gd name="connsiteY4" fmla="*/ 1743075 h 1743075"/>
              <a:gd name="connsiteX0" fmla="*/ 0 w 5105400"/>
              <a:gd name="connsiteY0" fmla="*/ 1743075 h 1743075"/>
              <a:gd name="connsiteX1" fmla="*/ 802481 w 5105400"/>
              <a:gd name="connsiteY1" fmla="*/ 0 h 1743075"/>
              <a:gd name="connsiteX2" fmla="*/ 5105400 w 5105400"/>
              <a:gd name="connsiteY2" fmla="*/ 0 h 1743075"/>
              <a:gd name="connsiteX3" fmla="*/ 4741069 w 5105400"/>
              <a:gd name="connsiteY3" fmla="*/ 1733550 h 1743075"/>
              <a:gd name="connsiteX4" fmla="*/ 0 w 5105400"/>
              <a:gd name="connsiteY4" fmla="*/ 1743075 h 1743075"/>
              <a:gd name="connsiteX0" fmla="*/ 0 w 5105400"/>
              <a:gd name="connsiteY0" fmla="*/ 1743075 h 1752600"/>
              <a:gd name="connsiteX1" fmla="*/ 802481 w 5105400"/>
              <a:gd name="connsiteY1" fmla="*/ 0 h 1752600"/>
              <a:gd name="connsiteX2" fmla="*/ 5105400 w 5105400"/>
              <a:gd name="connsiteY2" fmla="*/ 0 h 1752600"/>
              <a:gd name="connsiteX3" fmla="*/ 4769644 w 5105400"/>
              <a:gd name="connsiteY3" fmla="*/ 1752600 h 1752600"/>
              <a:gd name="connsiteX4" fmla="*/ 0 w 5105400"/>
              <a:gd name="connsiteY4" fmla="*/ 1743075 h 1752600"/>
              <a:gd name="connsiteX0" fmla="*/ 0 w 5114925"/>
              <a:gd name="connsiteY0" fmla="*/ 1743075 h 1752600"/>
              <a:gd name="connsiteX1" fmla="*/ 802481 w 5114925"/>
              <a:gd name="connsiteY1" fmla="*/ 0 h 1752600"/>
              <a:gd name="connsiteX2" fmla="*/ 5114925 w 5114925"/>
              <a:gd name="connsiteY2" fmla="*/ 9525 h 1752600"/>
              <a:gd name="connsiteX3" fmla="*/ 4769644 w 5114925"/>
              <a:gd name="connsiteY3" fmla="*/ 1752600 h 1752600"/>
              <a:gd name="connsiteX4" fmla="*/ 0 w 5114925"/>
              <a:gd name="connsiteY4" fmla="*/ 1743075 h 1752600"/>
              <a:gd name="connsiteX0" fmla="*/ 0 w 5114925"/>
              <a:gd name="connsiteY0" fmla="*/ 1733550 h 1743075"/>
              <a:gd name="connsiteX1" fmla="*/ 345281 w 5114925"/>
              <a:gd name="connsiteY1" fmla="*/ 0 h 1743075"/>
              <a:gd name="connsiteX2" fmla="*/ 5114925 w 5114925"/>
              <a:gd name="connsiteY2" fmla="*/ 0 h 1743075"/>
              <a:gd name="connsiteX3" fmla="*/ 4769644 w 5114925"/>
              <a:gd name="connsiteY3" fmla="*/ 1743075 h 1743075"/>
              <a:gd name="connsiteX4" fmla="*/ 0 w 5114925"/>
              <a:gd name="connsiteY4" fmla="*/ 1733550 h 1743075"/>
              <a:gd name="connsiteX0" fmla="*/ 0 w 5124450"/>
              <a:gd name="connsiteY0" fmla="*/ 1743075 h 1743075"/>
              <a:gd name="connsiteX1" fmla="*/ 354806 w 5124450"/>
              <a:gd name="connsiteY1" fmla="*/ 0 h 1743075"/>
              <a:gd name="connsiteX2" fmla="*/ 5124450 w 5124450"/>
              <a:gd name="connsiteY2" fmla="*/ 0 h 1743075"/>
              <a:gd name="connsiteX3" fmla="*/ 4779169 w 5124450"/>
              <a:gd name="connsiteY3" fmla="*/ 1743075 h 1743075"/>
              <a:gd name="connsiteX4" fmla="*/ 0 w 5124450"/>
              <a:gd name="connsiteY4" fmla="*/ 1743075 h 1743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24450" h="1743075">
                <a:moveTo>
                  <a:pt x="0" y="1743075"/>
                </a:moveTo>
                <a:lnTo>
                  <a:pt x="354806" y="0"/>
                </a:lnTo>
                <a:lnTo>
                  <a:pt x="5124450" y="0"/>
                </a:lnTo>
                <a:lnTo>
                  <a:pt x="4779169" y="1743075"/>
                </a:lnTo>
                <a:lnTo>
                  <a:pt x="0" y="17430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9BD79823-4D9B-4531-9C97-DECC19789EA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2" b="18132"/>
          <a:stretch>
            <a:fillRect/>
          </a:stretch>
        </p:blipFill>
        <p:spPr>
          <a:xfrm>
            <a:off x="7254404" y="1303567"/>
            <a:ext cx="2892470" cy="174443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占位符 7">
            <a:extLst>
              <a:ext uri="{FF2B5EF4-FFF2-40B4-BE49-F238E27FC236}">
                <a16:creationId xmlns:a16="http://schemas.microsoft.com/office/drawing/2014/main" id="{F782B3AA-50F1-43B2-8671-5ED01B2EE08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2" b="18132"/>
          <a:stretch>
            <a:fillRect/>
          </a:stretch>
        </p:blipFill>
        <p:spPr>
          <a:xfrm>
            <a:off x="6844829" y="3208567"/>
            <a:ext cx="2892470" cy="174443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平行四边形 3">
            <a:extLst>
              <a:ext uri="{FF2B5EF4-FFF2-40B4-BE49-F238E27FC236}">
                <a16:creationId xmlns:a16="http://schemas.microsoft.com/office/drawing/2014/main" id="{CD38BB34-56B1-4F74-A199-C7A655B540D1}"/>
              </a:ext>
            </a:extLst>
          </p:cNvPr>
          <p:cNvSpPr/>
          <p:nvPr/>
        </p:nvSpPr>
        <p:spPr>
          <a:xfrm>
            <a:off x="2472854" y="1303567"/>
            <a:ext cx="5124450" cy="1743075"/>
          </a:xfrm>
          <a:custGeom>
            <a:avLst/>
            <a:gdLst>
              <a:gd name="connsiteX0" fmla="*/ 0 w 4686300"/>
              <a:gd name="connsiteY0" fmla="*/ 1647825 h 1647825"/>
              <a:gd name="connsiteX1" fmla="*/ 411956 w 4686300"/>
              <a:gd name="connsiteY1" fmla="*/ 0 h 1647825"/>
              <a:gd name="connsiteX2" fmla="*/ 4686300 w 4686300"/>
              <a:gd name="connsiteY2" fmla="*/ 0 h 1647825"/>
              <a:gd name="connsiteX3" fmla="*/ 4274344 w 4686300"/>
              <a:gd name="connsiteY3" fmla="*/ 1647825 h 1647825"/>
              <a:gd name="connsiteX4" fmla="*/ 0 w 4686300"/>
              <a:gd name="connsiteY4" fmla="*/ 1647825 h 1647825"/>
              <a:gd name="connsiteX0" fmla="*/ 0 w 4686300"/>
              <a:gd name="connsiteY0" fmla="*/ 1647825 h 1733550"/>
              <a:gd name="connsiteX1" fmla="*/ 411956 w 4686300"/>
              <a:gd name="connsiteY1" fmla="*/ 0 h 1733550"/>
              <a:gd name="connsiteX2" fmla="*/ 4686300 w 4686300"/>
              <a:gd name="connsiteY2" fmla="*/ 0 h 1733550"/>
              <a:gd name="connsiteX3" fmla="*/ 4360069 w 4686300"/>
              <a:gd name="connsiteY3" fmla="*/ 1733550 h 1733550"/>
              <a:gd name="connsiteX4" fmla="*/ 0 w 4686300"/>
              <a:gd name="connsiteY4" fmla="*/ 1647825 h 1733550"/>
              <a:gd name="connsiteX0" fmla="*/ 0 w 5076825"/>
              <a:gd name="connsiteY0" fmla="*/ 1743075 h 1743075"/>
              <a:gd name="connsiteX1" fmla="*/ 802481 w 5076825"/>
              <a:gd name="connsiteY1" fmla="*/ 0 h 1743075"/>
              <a:gd name="connsiteX2" fmla="*/ 5076825 w 5076825"/>
              <a:gd name="connsiteY2" fmla="*/ 0 h 1743075"/>
              <a:gd name="connsiteX3" fmla="*/ 4750594 w 5076825"/>
              <a:gd name="connsiteY3" fmla="*/ 1733550 h 1743075"/>
              <a:gd name="connsiteX4" fmla="*/ 0 w 5076825"/>
              <a:gd name="connsiteY4" fmla="*/ 1743075 h 1743075"/>
              <a:gd name="connsiteX0" fmla="*/ 0 w 5105400"/>
              <a:gd name="connsiteY0" fmla="*/ 1743075 h 1743075"/>
              <a:gd name="connsiteX1" fmla="*/ 802481 w 5105400"/>
              <a:gd name="connsiteY1" fmla="*/ 0 h 1743075"/>
              <a:gd name="connsiteX2" fmla="*/ 5105400 w 5105400"/>
              <a:gd name="connsiteY2" fmla="*/ 0 h 1743075"/>
              <a:gd name="connsiteX3" fmla="*/ 4750594 w 5105400"/>
              <a:gd name="connsiteY3" fmla="*/ 1733550 h 1743075"/>
              <a:gd name="connsiteX4" fmla="*/ 0 w 5105400"/>
              <a:gd name="connsiteY4" fmla="*/ 1743075 h 1743075"/>
              <a:gd name="connsiteX0" fmla="*/ 0 w 5105400"/>
              <a:gd name="connsiteY0" fmla="*/ 1743075 h 1743075"/>
              <a:gd name="connsiteX1" fmla="*/ 802481 w 5105400"/>
              <a:gd name="connsiteY1" fmla="*/ 0 h 1743075"/>
              <a:gd name="connsiteX2" fmla="*/ 5105400 w 5105400"/>
              <a:gd name="connsiteY2" fmla="*/ 0 h 1743075"/>
              <a:gd name="connsiteX3" fmla="*/ 4741069 w 5105400"/>
              <a:gd name="connsiteY3" fmla="*/ 1733550 h 1743075"/>
              <a:gd name="connsiteX4" fmla="*/ 0 w 5105400"/>
              <a:gd name="connsiteY4" fmla="*/ 1743075 h 1743075"/>
              <a:gd name="connsiteX0" fmla="*/ 0 w 5105400"/>
              <a:gd name="connsiteY0" fmla="*/ 1743075 h 1752600"/>
              <a:gd name="connsiteX1" fmla="*/ 802481 w 5105400"/>
              <a:gd name="connsiteY1" fmla="*/ 0 h 1752600"/>
              <a:gd name="connsiteX2" fmla="*/ 5105400 w 5105400"/>
              <a:gd name="connsiteY2" fmla="*/ 0 h 1752600"/>
              <a:gd name="connsiteX3" fmla="*/ 4769644 w 5105400"/>
              <a:gd name="connsiteY3" fmla="*/ 1752600 h 1752600"/>
              <a:gd name="connsiteX4" fmla="*/ 0 w 5105400"/>
              <a:gd name="connsiteY4" fmla="*/ 1743075 h 1752600"/>
              <a:gd name="connsiteX0" fmla="*/ 0 w 5114925"/>
              <a:gd name="connsiteY0" fmla="*/ 1743075 h 1752600"/>
              <a:gd name="connsiteX1" fmla="*/ 802481 w 5114925"/>
              <a:gd name="connsiteY1" fmla="*/ 0 h 1752600"/>
              <a:gd name="connsiteX2" fmla="*/ 5114925 w 5114925"/>
              <a:gd name="connsiteY2" fmla="*/ 9525 h 1752600"/>
              <a:gd name="connsiteX3" fmla="*/ 4769644 w 5114925"/>
              <a:gd name="connsiteY3" fmla="*/ 1752600 h 1752600"/>
              <a:gd name="connsiteX4" fmla="*/ 0 w 5114925"/>
              <a:gd name="connsiteY4" fmla="*/ 1743075 h 1752600"/>
              <a:gd name="connsiteX0" fmla="*/ 0 w 5114925"/>
              <a:gd name="connsiteY0" fmla="*/ 1733550 h 1743075"/>
              <a:gd name="connsiteX1" fmla="*/ 345281 w 5114925"/>
              <a:gd name="connsiteY1" fmla="*/ 0 h 1743075"/>
              <a:gd name="connsiteX2" fmla="*/ 5114925 w 5114925"/>
              <a:gd name="connsiteY2" fmla="*/ 0 h 1743075"/>
              <a:gd name="connsiteX3" fmla="*/ 4769644 w 5114925"/>
              <a:gd name="connsiteY3" fmla="*/ 1743075 h 1743075"/>
              <a:gd name="connsiteX4" fmla="*/ 0 w 5114925"/>
              <a:gd name="connsiteY4" fmla="*/ 1733550 h 1743075"/>
              <a:gd name="connsiteX0" fmla="*/ 0 w 5124450"/>
              <a:gd name="connsiteY0" fmla="*/ 1743075 h 1743075"/>
              <a:gd name="connsiteX1" fmla="*/ 354806 w 5124450"/>
              <a:gd name="connsiteY1" fmla="*/ 0 h 1743075"/>
              <a:gd name="connsiteX2" fmla="*/ 5124450 w 5124450"/>
              <a:gd name="connsiteY2" fmla="*/ 0 h 1743075"/>
              <a:gd name="connsiteX3" fmla="*/ 4779169 w 5124450"/>
              <a:gd name="connsiteY3" fmla="*/ 1743075 h 1743075"/>
              <a:gd name="connsiteX4" fmla="*/ 0 w 5124450"/>
              <a:gd name="connsiteY4" fmla="*/ 1743075 h 1743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24450" h="1743075">
                <a:moveTo>
                  <a:pt x="0" y="1743075"/>
                </a:moveTo>
                <a:lnTo>
                  <a:pt x="354806" y="0"/>
                </a:lnTo>
                <a:lnTo>
                  <a:pt x="5124450" y="0"/>
                </a:lnTo>
                <a:lnTo>
                  <a:pt x="4779169" y="1743075"/>
                </a:lnTo>
                <a:lnTo>
                  <a:pt x="0" y="1743075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endParaRPr lang="zh-CN" altLang="en-US" sz="2000">
              <a:solidFill>
                <a:schemeClr val="bg1">
                  <a:lumMod val="95000"/>
                </a:schemeClr>
              </a:solidFill>
              <a:cs typeface="+mn-ea"/>
            </a:endParaRPr>
          </a:p>
        </p:txBody>
      </p:sp>
      <p:sp>
        <p:nvSpPr>
          <p:cNvPr id="9" name="平行四边形 3">
            <a:extLst>
              <a:ext uri="{FF2B5EF4-FFF2-40B4-BE49-F238E27FC236}">
                <a16:creationId xmlns:a16="http://schemas.microsoft.com/office/drawing/2014/main" id="{A59155D5-AB02-476C-AB27-D9317F67A533}"/>
              </a:ext>
            </a:extLst>
          </p:cNvPr>
          <p:cNvSpPr/>
          <p:nvPr/>
        </p:nvSpPr>
        <p:spPr>
          <a:xfrm>
            <a:off x="2063279" y="3209925"/>
            <a:ext cx="5124450" cy="1743075"/>
          </a:xfrm>
          <a:custGeom>
            <a:avLst/>
            <a:gdLst>
              <a:gd name="connsiteX0" fmla="*/ 0 w 4686300"/>
              <a:gd name="connsiteY0" fmla="*/ 1647825 h 1647825"/>
              <a:gd name="connsiteX1" fmla="*/ 411956 w 4686300"/>
              <a:gd name="connsiteY1" fmla="*/ 0 h 1647825"/>
              <a:gd name="connsiteX2" fmla="*/ 4686300 w 4686300"/>
              <a:gd name="connsiteY2" fmla="*/ 0 h 1647825"/>
              <a:gd name="connsiteX3" fmla="*/ 4274344 w 4686300"/>
              <a:gd name="connsiteY3" fmla="*/ 1647825 h 1647825"/>
              <a:gd name="connsiteX4" fmla="*/ 0 w 4686300"/>
              <a:gd name="connsiteY4" fmla="*/ 1647825 h 1647825"/>
              <a:gd name="connsiteX0" fmla="*/ 0 w 4686300"/>
              <a:gd name="connsiteY0" fmla="*/ 1647825 h 1733550"/>
              <a:gd name="connsiteX1" fmla="*/ 411956 w 4686300"/>
              <a:gd name="connsiteY1" fmla="*/ 0 h 1733550"/>
              <a:gd name="connsiteX2" fmla="*/ 4686300 w 4686300"/>
              <a:gd name="connsiteY2" fmla="*/ 0 h 1733550"/>
              <a:gd name="connsiteX3" fmla="*/ 4360069 w 4686300"/>
              <a:gd name="connsiteY3" fmla="*/ 1733550 h 1733550"/>
              <a:gd name="connsiteX4" fmla="*/ 0 w 4686300"/>
              <a:gd name="connsiteY4" fmla="*/ 1647825 h 1733550"/>
              <a:gd name="connsiteX0" fmla="*/ 0 w 5076825"/>
              <a:gd name="connsiteY0" fmla="*/ 1743075 h 1743075"/>
              <a:gd name="connsiteX1" fmla="*/ 802481 w 5076825"/>
              <a:gd name="connsiteY1" fmla="*/ 0 h 1743075"/>
              <a:gd name="connsiteX2" fmla="*/ 5076825 w 5076825"/>
              <a:gd name="connsiteY2" fmla="*/ 0 h 1743075"/>
              <a:gd name="connsiteX3" fmla="*/ 4750594 w 5076825"/>
              <a:gd name="connsiteY3" fmla="*/ 1733550 h 1743075"/>
              <a:gd name="connsiteX4" fmla="*/ 0 w 5076825"/>
              <a:gd name="connsiteY4" fmla="*/ 1743075 h 1743075"/>
              <a:gd name="connsiteX0" fmla="*/ 0 w 5105400"/>
              <a:gd name="connsiteY0" fmla="*/ 1743075 h 1743075"/>
              <a:gd name="connsiteX1" fmla="*/ 802481 w 5105400"/>
              <a:gd name="connsiteY1" fmla="*/ 0 h 1743075"/>
              <a:gd name="connsiteX2" fmla="*/ 5105400 w 5105400"/>
              <a:gd name="connsiteY2" fmla="*/ 0 h 1743075"/>
              <a:gd name="connsiteX3" fmla="*/ 4750594 w 5105400"/>
              <a:gd name="connsiteY3" fmla="*/ 1733550 h 1743075"/>
              <a:gd name="connsiteX4" fmla="*/ 0 w 5105400"/>
              <a:gd name="connsiteY4" fmla="*/ 1743075 h 1743075"/>
              <a:gd name="connsiteX0" fmla="*/ 0 w 5105400"/>
              <a:gd name="connsiteY0" fmla="*/ 1743075 h 1743075"/>
              <a:gd name="connsiteX1" fmla="*/ 802481 w 5105400"/>
              <a:gd name="connsiteY1" fmla="*/ 0 h 1743075"/>
              <a:gd name="connsiteX2" fmla="*/ 5105400 w 5105400"/>
              <a:gd name="connsiteY2" fmla="*/ 0 h 1743075"/>
              <a:gd name="connsiteX3" fmla="*/ 4741069 w 5105400"/>
              <a:gd name="connsiteY3" fmla="*/ 1733550 h 1743075"/>
              <a:gd name="connsiteX4" fmla="*/ 0 w 5105400"/>
              <a:gd name="connsiteY4" fmla="*/ 1743075 h 1743075"/>
              <a:gd name="connsiteX0" fmla="*/ 0 w 5105400"/>
              <a:gd name="connsiteY0" fmla="*/ 1743075 h 1752600"/>
              <a:gd name="connsiteX1" fmla="*/ 802481 w 5105400"/>
              <a:gd name="connsiteY1" fmla="*/ 0 h 1752600"/>
              <a:gd name="connsiteX2" fmla="*/ 5105400 w 5105400"/>
              <a:gd name="connsiteY2" fmla="*/ 0 h 1752600"/>
              <a:gd name="connsiteX3" fmla="*/ 4769644 w 5105400"/>
              <a:gd name="connsiteY3" fmla="*/ 1752600 h 1752600"/>
              <a:gd name="connsiteX4" fmla="*/ 0 w 5105400"/>
              <a:gd name="connsiteY4" fmla="*/ 1743075 h 1752600"/>
              <a:gd name="connsiteX0" fmla="*/ 0 w 5114925"/>
              <a:gd name="connsiteY0" fmla="*/ 1743075 h 1752600"/>
              <a:gd name="connsiteX1" fmla="*/ 802481 w 5114925"/>
              <a:gd name="connsiteY1" fmla="*/ 0 h 1752600"/>
              <a:gd name="connsiteX2" fmla="*/ 5114925 w 5114925"/>
              <a:gd name="connsiteY2" fmla="*/ 9525 h 1752600"/>
              <a:gd name="connsiteX3" fmla="*/ 4769644 w 5114925"/>
              <a:gd name="connsiteY3" fmla="*/ 1752600 h 1752600"/>
              <a:gd name="connsiteX4" fmla="*/ 0 w 5114925"/>
              <a:gd name="connsiteY4" fmla="*/ 1743075 h 1752600"/>
              <a:gd name="connsiteX0" fmla="*/ 0 w 5114925"/>
              <a:gd name="connsiteY0" fmla="*/ 1733550 h 1743075"/>
              <a:gd name="connsiteX1" fmla="*/ 345281 w 5114925"/>
              <a:gd name="connsiteY1" fmla="*/ 0 h 1743075"/>
              <a:gd name="connsiteX2" fmla="*/ 5114925 w 5114925"/>
              <a:gd name="connsiteY2" fmla="*/ 0 h 1743075"/>
              <a:gd name="connsiteX3" fmla="*/ 4769644 w 5114925"/>
              <a:gd name="connsiteY3" fmla="*/ 1743075 h 1743075"/>
              <a:gd name="connsiteX4" fmla="*/ 0 w 5114925"/>
              <a:gd name="connsiteY4" fmla="*/ 1733550 h 1743075"/>
              <a:gd name="connsiteX0" fmla="*/ 0 w 5124450"/>
              <a:gd name="connsiteY0" fmla="*/ 1743075 h 1743075"/>
              <a:gd name="connsiteX1" fmla="*/ 354806 w 5124450"/>
              <a:gd name="connsiteY1" fmla="*/ 0 h 1743075"/>
              <a:gd name="connsiteX2" fmla="*/ 5124450 w 5124450"/>
              <a:gd name="connsiteY2" fmla="*/ 0 h 1743075"/>
              <a:gd name="connsiteX3" fmla="*/ 4779169 w 5124450"/>
              <a:gd name="connsiteY3" fmla="*/ 1743075 h 1743075"/>
              <a:gd name="connsiteX4" fmla="*/ 0 w 5124450"/>
              <a:gd name="connsiteY4" fmla="*/ 1743075 h 1743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24450" h="1743075">
                <a:moveTo>
                  <a:pt x="0" y="1743075"/>
                </a:moveTo>
                <a:lnTo>
                  <a:pt x="354806" y="0"/>
                </a:lnTo>
                <a:lnTo>
                  <a:pt x="5124450" y="0"/>
                </a:lnTo>
                <a:lnTo>
                  <a:pt x="4779169" y="1743075"/>
                </a:lnTo>
                <a:lnTo>
                  <a:pt x="0" y="17430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24FE3CF-21CB-4173-AD07-D8DA0828F690}"/>
              </a:ext>
            </a:extLst>
          </p:cNvPr>
          <p:cNvSpPr/>
          <p:nvPr/>
        </p:nvSpPr>
        <p:spPr>
          <a:xfrm>
            <a:off x="2868311" y="2079952"/>
            <a:ext cx="4200089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请在此处添加具体内容，文字尽量言简意赅，简单说明即可。不必过于繁琐，注意板面美观度。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371B4AA-00B5-400A-9E47-2FDEAB8603B0}"/>
              </a:ext>
            </a:extLst>
          </p:cNvPr>
          <p:cNvGrpSpPr/>
          <p:nvPr/>
        </p:nvGrpSpPr>
        <p:grpSpPr>
          <a:xfrm>
            <a:off x="2237656" y="5227326"/>
            <a:ext cx="6163422" cy="931574"/>
            <a:chOff x="1954091" y="4669467"/>
            <a:chExt cx="6032793" cy="931574"/>
          </a:xfrm>
        </p:grpSpPr>
        <p:sp>
          <p:nvSpPr>
            <p:cNvPr id="17" name="TextBox 7">
              <a:extLst>
                <a:ext uri="{FF2B5EF4-FFF2-40B4-BE49-F238E27FC236}">
                  <a16:creationId xmlns:a16="http://schemas.microsoft.com/office/drawing/2014/main" id="{BC94A513-C7A7-4807-945A-550486E60BC2}"/>
                </a:ext>
              </a:extLst>
            </p:cNvPr>
            <p:cNvSpPr txBox="1"/>
            <p:nvPr/>
          </p:nvSpPr>
          <p:spPr>
            <a:xfrm>
              <a:off x="1954091" y="4669467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olidFill>
                    <a:schemeClr val="bg1">
                      <a:lumMod val="95000"/>
                    </a:schemeClr>
                  </a:solidFill>
                  <a:sym typeface="+mn-lt"/>
                </a:rPr>
                <a:t>添加标题</a:t>
              </a: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42C8C1D-CDAE-4B16-8F09-02A580B228B5}"/>
                </a:ext>
              </a:extLst>
            </p:cNvPr>
            <p:cNvSpPr/>
            <p:nvPr/>
          </p:nvSpPr>
          <p:spPr>
            <a:xfrm>
              <a:off x="1954091" y="4982667"/>
              <a:ext cx="6032793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请在此处添加具体内容，文字尽量言简意赅，简单说明即可。不必过于繁琐，注意板面美观度。</a:t>
              </a:r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8856E5B4-C56E-45E4-B630-843BA6DF7F09}"/>
              </a:ext>
            </a:extLst>
          </p:cNvPr>
          <p:cNvSpPr/>
          <p:nvPr/>
        </p:nvSpPr>
        <p:spPr>
          <a:xfrm>
            <a:off x="2525459" y="3922009"/>
            <a:ext cx="4200089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请在此处添加具体内容，文字尽量言简意赅，简单说明即可。不必过于繁琐，注意板面美观度。</a:t>
            </a: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44DA8979-B0DA-4FB7-AAD5-349A8F13E658}"/>
              </a:ext>
            </a:extLst>
          </p:cNvPr>
          <p:cNvSpPr/>
          <p:nvPr/>
        </p:nvSpPr>
        <p:spPr>
          <a:xfrm>
            <a:off x="2619954" y="3515169"/>
            <a:ext cx="2220265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C058D62D-3183-4C2E-9FAA-D9857FB63B13}"/>
              </a:ext>
            </a:extLst>
          </p:cNvPr>
          <p:cNvSpPr txBox="1"/>
          <p:nvPr/>
        </p:nvSpPr>
        <p:spPr>
          <a:xfrm>
            <a:off x="2868311" y="350134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357FC17F-20E0-4DE4-8999-32104F8985AD}"/>
              </a:ext>
            </a:extLst>
          </p:cNvPr>
          <p:cNvSpPr/>
          <p:nvPr/>
        </p:nvSpPr>
        <p:spPr>
          <a:xfrm>
            <a:off x="2981856" y="1627035"/>
            <a:ext cx="2220265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71B41B7F-D525-4D95-8D2B-0231F99F7228}"/>
              </a:ext>
            </a:extLst>
          </p:cNvPr>
          <p:cNvSpPr txBox="1"/>
          <p:nvPr/>
        </p:nvSpPr>
        <p:spPr>
          <a:xfrm>
            <a:off x="3204767" y="162477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添加标题内容</a:t>
            </a: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7500FBEA-FBD2-46DE-A147-5AB9B5254EC5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A705747-E84A-4FAD-AFB4-CCDE1A56FABD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31" name="平行四边形 30">
            <a:extLst>
              <a:ext uri="{FF2B5EF4-FFF2-40B4-BE49-F238E27FC236}">
                <a16:creationId xmlns:a16="http://schemas.microsoft.com/office/drawing/2014/main" id="{B0C766DD-C6DE-4D11-A7E1-B4AACB16A8E9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平行四边形 31">
            <a:extLst>
              <a:ext uri="{FF2B5EF4-FFF2-40B4-BE49-F238E27FC236}">
                <a16:creationId xmlns:a16="http://schemas.microsoft.com/office/drawing/2014/main" id="{C9202C9A-DD3A-493D-A4F9-17CAA713A956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平行四边形 32">
            <a:extLst>
              <a:ext uri="{FF2B5EF4-FFF2-40B4-BE49-F238E27FC236}">
                <a16:creationId xmlns:a16="http://schemas.microsoft.com/office/drawing/2014/main" id="{9FFEA0E0-6E15-4E85-B5AC-239BF53FFE5B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E6FDBE94-C62C-47DF-A5E5-B3147983BE51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92928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2" grpId="0"/>
      <p:bldP spid="21" grpId="0"/>
      <p:bldP spid="23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30EDE363-F554-4E44-AB02-B1E32D1AE699}"/>
              </a:ext>
            </a:extLst>
          </p:cNvPr>
          <p:cNvSpPr>
            <a:spLocks/>
          </p:cNvSpPr>
          <p:nvPr/>
        </p:nvSpPr>
        <p:spPr bwMode="auto">
          <a:xfrm>
            <a:off x="-1" y="1264357"/>
            <a:ext cx="12220585" cy="4471258"/>
          </a:xfrm>
          <a:custGeom>
            <a:avLst/>
            <a:gdLst>
              <a:gd name="T0" fmla="*/ 0 w 2828"/>
              <a:gd name="T1" fmla="*/ 856 h 1032"/>
              <a:gd name="T2" fmla="*/ 660 w 2828"/>
              <a:gd name="T3" fmla="*/ 540 h 1032"/>
              <a:gd name="T4" fmla="*/ 1232 w 2828"/>
              <a:gd name="T5" fmla="*/ 720 h 1032"/>
              <a:gd name="T6" fmla="*/ 1772 w 2828"/>
              <a:gd name="T7" fmla="*/ 320 h 1032"/>
              <a:gd name="T8" fmla="*/ 2315 w 2828"/>
              <a:gd name="T9" fmla="*/ 479 h 1032"/>
              <a:gd name="T10" fmla="*/ 2828 w 2828"/>
              <a:gd name="T11" fmla="*/ 0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28" h="1032">
                <a:moveTo>
                  <a:pt x="0" y="856"/>
                </a:moveTo>
                <a:cubicBezTo>
                  <a:pt x="420" y="1032"/>
                  <a:pt x="464" y="536"/>
                  <a:pt x="660" y="540"/>
                </a:cubicBezTo>
                <a:cubicBezTo>
                  <a:pt x="856" y="544"/>
                  <a:pt x="976" y="736"/>
                  <a:pt x="1232" y="720"/>
                </a:cubicBezTo>
                <a:cubicBezTo>
                  <a:pt x="1488" y="704"/>
                  <a:pt x="1508" y="352"/>
                  <a:pt x="1772" y="320"/>
                </a:cubicBezTo>
                <a:cubicBezTo>
                  <a:pt x="2036" y="288"/>
                  <a:pt x="2063" y="491"/>
                  <a:pt x="2315" y="479"/>
                </a:cubicBezTo>
                <a:cubicBezTo>
                  <a:pt x="2567" y="467"/>
                  <a:pt x="2572" y="84"/>
                  <a:pt x="2828" y="0"/>
                </a:cubicBezTo>
              </a:path>
            </a:pathLst>
          </a:custGeom>
          <a:noFill/>
          <a:ln w="15875" cap="flat">
            <a:solidFill>
              <a:srgbClr val="656D78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656D78"/>
              </a:solidFill>
              <a:effectLst/>
              <a:uLnTx/>
              <a:uFillTx/>
              <a:latin typeface="Calibri" panose="020F0502020204030204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D8DE06D-BA45-4AA0-B20E-AC8069F427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754" y="3059289"/>
            <a:ext cx="965199" cy="9651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33A7AD1-7778-4D03-B95F-1413B3EFE0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462" y="3832578"/>
            <a:ext cx="965199" cy="9651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1665116-1E51-4ADE-9C5A-3307462F7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168" y="2094090"/>
            <a:ext cx="965199" cy="9651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1FA575A-F913-47B6-9CF7-C0E84833F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876" y="2762956"/>
            <a:ext cx="965199" cy="9651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CDF78872-4D37-4D06-B5BE-9EBDFB441630}"/>
              </a:ext>
            </a:extLst>
          </p:cNvPr>
          <p:cNvSpPr/>
          <p:nvPr/>
        </p:nvSpPr>
        <p:spPr>
          <a:xfrm>
            <a:off x="2057070" y="2160838"/>
            <a:ext cx="190622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A92B623-A64E-4D53-AFFE-8220EBCE5FEA}"/>
              </a:ext>
            </a:extLst>
          </p:cNvPr>
          <p:cNvSpPr/>
          <p:nvPr/>
        </p:nvSpPr>
        <p:spPr>
          <a:xfrm>
            <a:off x="4281114" y="5244351"/>
            <a:ext cx="190622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9C8FD03-2CCE-411E-BE4C-71E351F33453}"/>
              </a:ext>
            </a:extLst>
          </p:cNvPr>
          <p:cNvSpPr/>
          <p:nvPr/>
        </p:nvSpPr>
        <p:spPr>
          <a:xfrm>
            <a:off x="6958635" y="1240909"/>
            <a:ext cx="190622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2CE2049-4E84-49E0-A178-6877DFEED520}"/>
              </a:ext>
            </a:extLst>
          </p:cNvPr>
          <p:cNvSpPr/>
          <p:nvPr/>
        </p:nvSpPr>
        <p:spPr>
          <a:xfrm>
            <a:off x="9377347" y="4249663"/>
            <a:ext cx="1906221" cy="898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请在此处添加具体内容，文字尽量言简意赅，简单说明即可。</a:t>
            </a:r>
          </a:p>
        </p:txBody>
      </p:sp>
      <p:sp>
        <p:nvSpPr>
          <p:cNvPr id="34" name="平行四边形 33">
            <a:extLst>
              <a:ext uri="{FF2B5EF4-FFF2-40B4-BE49-F238E27FC236}">
                <a16:creationId xmlns:a16="http://schemas.microsoft.com/office/drawing/2014/main" id="{2FFF50C7-DB41-486F-954E-15CC656CC29C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703E6795-D8B3-4103-A7FC-2E31B0225252}"/>
              </a:ext>
            </a:extLst>
          </p:cNvPr>
          <p:cNvSpPr/>
          <p:nvPr/>
        </p:nvSpPr>
        <p:spPr>
          <a:xfrm>
            <a:off x="1990198" y="1760124"/>
            <a:ext cx="1971709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TextBox 7">
            <a:extLst>
              <a:ext uri="{FF2B5EF4-FFF2-40B4-BE49-F238E27FC236}">
                <a16:creationId xmlns:a16="http://schemas.microsoft.com/office/drawing/2014/main" id="{FBD939A8-402F-492D-8AE0-6FBD3AC66DAC}"/>
              </a:ext>
            </a:extLst>
          </p:cNvPr>
          <p:cNvSpPr txBox="1"/>
          <p:nvPr/>
        </p:nvSpPr>
        <p:spPr>
          <a:xfrm>
            <a:off x="2114277" y="174968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949A53D5-646D-4083-94A9-603BEBEDB162}"/>
              </a:ext>
            </a:extLst>
          </p:cNvPr>
          <p:cNvSpPr/>
          <p:nvPr/>
        </p:nvSpPr>
        <p:spPr>
          <a:xfrm>
            <a:off x="6893147" y="831130"/>
            <a:ext cx="1971709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TextBox 7">
            <a:extLst>
              <a:ext uri="{FF2B5EF4-FFF2-40B4-BE49-F238E27FC236}">
                <a16:creationId xmlns:a16="http://schemas.microsoft.com/office/drawing/2014/main" id="{D02DAD7B-B643-4704-B343-D27FA525A4E1}"/>
              </a:ext>
            </a:extLst>
          </p:cNvPr>
          <p:cNvSpPr txBox="1"/>
          <p:nvPr/>
        </p:nvSpPr>
        <p:spPr>
          <a:xfrm>
            <a:off x="7017226" y="82069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294E4586-D87F-46D0-A684-A832EE419705}"/>
              </a:ext>
            </a:extLst>
          </p:cNvPr>
          <p:cNvSpPr/>
          <p:nvPr/>
        </p:nvSpPr>
        <p:spPr>
          <a:xfrm>
            <a:off x="4248372" y="4821471"/>
            <a:ext cx="1971709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TextBox 7">
            <a:extLst>
              <a:ext uri="{FF2B5EF4-FFF2-40B4-BE49-F238E27FC236}">
                <a16:creationId xmlns:a16="http://schemas.microsoft.com/office/drawing/2014/main" id="{559BA5E5-946F-4431-A47B-36F5FEEB7AB4}"/>
              </a:ext>
            </a:extLst>
          </p:cNvPr>
          <p:cNvSpPr txBox="1"/>
          <p:nvPr/>
        </p:nvSpPr>
        <p:spPr>
          <a:xfrm>
            <a:off x="4372451" y="481103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86D8BD63-FD54-44E3-9BE7-EBD1BFFE3926}"/>
              </a:ext>
            </a:extLst>
          </p:cNvPr>
          <p:cNvSpPr/>
          <p:nvPr/>
        </p:nvSpPr>
        <p:spPr>
          <a:xfrm>
            <a:off x="9311859" y="3843015"/>
            <a:ext cx="1971709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TextBox 7">
            <a:extLst>
              <a:ext uri="{FF2B5EF4-FFF2-40B4-BE49-F238E27FC236}">
                <a16:creationId xmlns:a16="http://schemas.microsoft.com/office/drawing/2014/main" id="{8357343B-2A7D-4AD1-8D0A-603E2D3CECD9}"/>
              </a:ext>
            </a:extLst>
          </p:cNvPr>
          <p:cNvSpPr txBox="1"/>
          <p:nvPr/>
        </p:nvSpPr>
        <p:spPr>
          <a:xfrm>
            <a:off x="9435938" y="383257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CE6543AA-3B77-49B3-B796-D0C9BF86915B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D5B9BF6B-7BA3-45D6-A157-ED674AE9092C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平行四边形 39">
            <a:extLst>
              <a:ext uri="{FF2B5EF4-FFF2-40B4-BE49-F238E27FC236}">
                <a16:creationId xmlns:a16="http://schemas.microsoft.com/office/drawing/2014/main" id="{14FCD760-6770-4B7F-A2AE-3DD65C18E4FA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6B5327A-61A8-4FF0-B7A6-9302EC8E3514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9823F94D-D46D-481F-94BF-4E213774976F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063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9" grpId="0"/>
      <p:bldP spid="22" grpId="0"/>
      <p:bldP spid="25" grpId="0"/>
      <p:bldP spid="28" grpId="0"/>
      <p:bldP spid="30" grpId="0" animBg="1"/>
      <p:bldP spid="31" grpId="0"/>
      <p:bldP spid="32" grpId="0" animBg="1"/>
      <p:bldP spid="35" grpId="0"/>
      <p:bldP spid="36" grpId="0" animBg="1"/>
      <p:bldP spid="37" grpId="0"/>
      <p:bldP spid="38" grpId="0" animBg="1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边形 18">
            <a:extLst>
              <a:ext uri="{FF2B5EF4-FFF2-40B4-BE49-F238E27FC236}">
                <a16:creationId xmlns:a16="http://schemas.microsoft.com/office/drawing/2014/main" id="{7950194B-6FA7-4FAE-AB54-40C7197F7632}"/>
              </a:ext>
            </a:extLst>
          </p:cNvPr>
          <p:cNvSpPr/>
          <p:nvPr/>
        </p:nvSpPr>
        <p:spPr>
          <a:xfrm>
            <a:off x="5021021" y="1721221"/>
            <a:ext cx="2994115" cy="2238375"/>
          </a:xfrm>
          <a:custGeom>
            <a:avLst/>
            <a:gdLst>
              <a:gd name="connsiteX0" fmla="*/ 0 w 3032215"/>
              <a:gd name="connsiteY0" fmla="*/ 2238375 h 2238375"/>
              <a:gd name="connsiteX1" fmla="*/ 559594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215" h="2238375">
                <a:moveTo>
                  <a:pt x="0" y="2238375"/>
                </a:moveTo>
                <a:lnTo>
                  <a:pt x="454819" y="0"/>
                </a:lnTo>
                <a:lnTo>
                  <a:pt x="3032215" y="0"/>
                </a:lnTo>
                <a:lnTo>
                  <a:pt x="2529771" y="2228850"/>
                </a:lnTo>
                <a:lnTo>
                  <a:pt x="0" y="22383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5FFFC0F6-580B-413C-ACEC-78F694AC8CF9}"/>
              </a:ext>
            </a:extLst>
          </p:cNvPr>
          <p:cNvSpPr/>
          <p:nvPr/>
        </p:nvSpPr>
        <p:spPr>
          <a:xfrm>
            <a:off x="8285962" y="1721221"/>
            <a:ext cx="2994115" cy="2238375"/>
          </a:xfrm>
          <a:custGeom>
            <a:avLst/>
            <a:gdLst>
              <a:gd name="connsiteX0" fmla="*/ 0 w 3032215"/>
              <a:gd name="connsiteY0" fmla="*/ 2238375 h 2238375"/>
              <a:gd name="connsiteX1" fmla="*/ 559594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472621 w 3032215"/>
              <a:gd name="connsiteY3" fmla="*/ 2238375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  <a:gd name="connsiteX0" fmla="*/ 0 w 3032215"/>
              <a:gd name="connsiteY0" fmla="*/ 2238375 h 2238375"/>
              <a:gd name="connsiteX1" fmla="*/ 454819 w 3032215"/>
              <a:gd name="connsiteY1" fmla="*/ 0 h 2238375"/>
              <a:gd name="connsiteX2" fmla="*/ 3032215 w 3032215"/>
              <a:gd name="connsiteY2" fmla="*/ 0 h 2238375"/>
              <a:gd name="connsiteX3" fmla="*/ 2529771 w 3032215"/>
              <a:gd name="connsiteY3" fmla="*/ 2228850 h 2238375"/>
              <a:gd name="connsiteX4" fmla="*/ 0 w 3032215"/>
              <a:gd name="connsiteY4" fmla="*/ 223837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2215" h="2238375">
                <a:moveTo>
                  <a:pt x="0" y="2238375"/>
                </a:moveTo>
                <a:lnTo>
                  <a:pt x="454819" y="0"/>
                </a:lnTo>
                <a:lnTo>
                  <a:pt x="3032215" y="0"/>
                </a:lnTo>
                <a:lnTo>
                  <a:pt x="2529771" y="2228850"/>
                </a:lnTo>
                <a:lnTo>
                  <a:pt x="0" y="22383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rgbClr val="00793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占位符 3">
            <a:extLst>
              <a:ext uri="{FF2B5EF4-FFF2-40B4-BE49-F238E27FC236}">
                <a16:creationId xmlns:a16="http://schemas.microsoft.com/office/drawing/2014/main" id="{00D4FCD0-0453-4536-811D-09E89613D94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4" b="10224"/>
          <a:stretch>
            <a:fillRect/>
          </a:stretch>
        </p:blipFill>
        <p:spPr/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D4FDE359-4124-4AA5-8A0E-C16278AD1B96}"/>
              </a:ext>
            </a:extLst>
          </p:cNvPr>
          <p:cNvSpPr/>
          <p:nvPr/>
        </p:nvSpPr>
        <p:spPr>
          <a:xfrm>
            <a:off x="3914775" y="4067374"/>
            <a:ext cx="9601654" cy="1670403"/>
          </a:xfrm>
          <a:custGeom>
            <a:avLst/>
            <a:gdLst>
              <a:gd name="connsiteX0" fmla="*/ 0 w 9592129"/>
              <a:gd name="connsiteY0" fmla="*/ 1660878 h 1660878"/>
              <a:gd name="connsiteX1" fmla="*/ 415220 w 9592129"/>
              <a:gd name="connsiteY1" fmla="*/ 0 h 1660878"/>
              <a:gd name="connsiteX2" fmla="*/ 9592129 w 9592129"/>
              <a:gd name="connsiteY2" fmla="*/ 0 h 1660878"/>
              <a:gd name="connsiteX3" fmla="*/ 9176910 w 9592129"/>
              <a:gd name="connsiteY3" fmla="*/ 1660878 h 1660878"/>
              <a:gd name="connsiteX4" fmla="*/ 0 w 9592129"/>
              <a:gd name="connsiteY4" fmla="*/ 1660878 h 1660878"/>
              <a:gd name="connsiteX0" fmla="*/ 0 w 9592129"/>
              <a:gd name="connsiteY0" fmla="*/ 1670403 h 1670403"/>
              <a:gd name="connsiteX1" fmla="*/ 281870 w 9592129"/>
              <a:gd name="connsiteY1" fmla="*/ 0 h 1670403"/>
              <a:gd name="connsiteX2" fmla="*/ 9592129 w 9592129"/>
              <a:gd name="connsiteY2" fmla="*/ 9525 h 1670403"/>
              <a:gd name="connsiteX3" fmla="*/ 9176910 w 9592129"/>
              <a:gd name="connsiteY3" fmla="*/ 1670403 h 1670403"/>
              <a:gd name="connsiteX4" fmla="*/ 0 w 9592129"/>
              <a:gd name="connsiteY4" fmla="*/ 1670403 h 1670403"/>
              <a:gd name="connsiteX0" fmla="*/ 0 w 9592129"/>
              <a:gd name="connsiteY0" fmla="*/ 1670403 h 1670403"/>
              <a:gd name="connsiteX1" fmla="*/ 310445 w 9592129"/>
              <a:gd name="connsiteY1" fmla="*/ 0 h 1670403"/>
              <a:gd name="connsiteX2" fmla="*/ 9592129 w 9592129"/>
              <a:gd name="connsiteY2" fmla="*/ 9525 h 1670403"/>
              <a:gd name="connsiteX3" fmla="*/ 9176910 w 9592129"/>
              <a:gd name="connsiteY3" fmla="*/ 1670403 h 1670403"/>
              <a:gd name="connsiteX4" fmla="*/ 0 w 9592129"/>
              <a:gd name="connsiteY4" fmla="*/ 1670403 h 1670403"/>
              <a:gd name="connsiteX0" fmla="*/ 0 w 9592129"/>
              <a:gd name="connsiteY0" fmla="*/ 1670403 h 1670403"/>
              <a:gd name="connsiteX1" fmla="*/ 319970 w 9592129"/>
              <a:gd name="connsiteY1" fmla="*/ 0 h 1670403"/>
              <a:gd name="connsiteX2" fmla="*/ 9592129 w 9592129"/>
              <a:gd name="connsiteY2" fmla="*/ 9525 h 1670403"/>
              <a:gd name="connsiteX3" fmla="*/ 9176910 w 9592129"/>
              <a:gd name="connsiteY3" fmla="*/ 1670403 h 1670403"/>
              <a:gd name="connsiteX4" fmla="*/ 0 w 9592129"/>
              <a:gd name="connsiteY4" fmla="*/ 1670403 h 1670403"/>
              <a:gd name="connsiteX0" fmla="*/ 0 w 9601654"/>
              <a:gd name="connsiteY0" fmla="*/ 1670403 h 1670403"/>
              <a:gd name="connsiteX1" fmla="*/ 329495 w 9601654"/>
              <a:gd name="connsiteY1" fmla="*/ 0 h 1670403"/>
              <a:gd name="connsiteX2" fmla="*/ 9601654 w 9601654"/>
              <a:gd name="connsiteY2" fmla="*/ 9525 h 1670403"/>
              <a:gd name="connsiteX3" fmla="*/ 9186435 w 9601654"/>
              <a:gd name="connsiteY3" fmla="*/ 1670403 h 1670403"/>
              <a:gd name="connsiteX4" fmla="*/ 0 w 9601654"/>
              <a:gd name="connsiteY4" fmla="*/ 1670403 h 1670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01654" h="1670403">
                <a:moveTo>
                  <a:pt x="0" y="1670403"/>
                </a:moveTo>
                <a:lnTo>
                  <a:pt x="329495" y="0"/>
                </a:lnTo>
                <a:lnTo>
                  <a:pt x="9601654" y="9525"/>
                </a:lnTo>
                <a:lnTo>
                  <a:pt x="9186435" y="1670403"/>
                </a:lnTo>
                <a:lnTo>
                  <a:pt x="0" y="1670403"/>
                </a:lnTo>
                <a:close/>
              </a:path>
            </a:pathLst>
          </a:custGeom>
          <a:solidFill>
            <a:srgbClr val="92D05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A451FB3-F0C0-444C-8D85-0D949DC14720}"/>
              </a:ext>
            </a:extLst>
          </p:cNvPr>
          <p:cNvGrpSpPr/>
          <p:nvPr/>
        </p:nvGrpSpPr>
        <p:grpSpPr>
          <a:xfrm>
            <a:off x="5558380" y="4298859"/>
            <a:ext cx="5076789" cy="931574"/>
            <a:chOff x="1954091" y="4669467"/>
            <a:chExt cx="4969190" cy="931574"/>
          </a:xfrm>
        </p:grpSpPr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102400DE-B0BF-43FB-8D8B-ACDBA696CE44}"/>
                </a:ext>
              </a:extLst>
            </p:cNvPr>
            <p:cNvSpPr txBox="1"/>
            <p:nvPr/>
          </p:nvSpPr>
          <p:spPr>
            <a:xfrm>
              <a:off x="1954091" y="4669467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0C67F2C-6B7A-4A55-B6F5-7812D631E668}"/>
                </a:ext>
              </a:extLst>
            </p:cNvPr>
            <p:cNvSpPr/>
            <p:nvPr/>
          </p:nvSpPr>
          <p:spPr>
            <a:xfrm>
              <a:off x="1954091" y="4982667"/>
              <a:ext cx="4969190" cy="618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请在此处添加具体内容，文字尽量言简意赅，简单说明即可。不必过于繁琐，注意板面美观度。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C54F9F2-354D-4B72-8FC2-7BA4292ABBFC}"/>
              </a:ext>
            </a:extLst>
          </p:cNvPr>
          <p:cNvGrpSpPr/>
          <p:nvPr/>
        </p:nvGrpSpPr>
        <p:grpSpPr>
          <a:xfrm>
            <a:off x="5558380" y="2016087"/>
            <a:ext cx="2028963" cy="1630265"/>
            <a:chOff x="1954091" y="4530929"/>
            <a:chExt cx="1985961" cy="1630265"/>
          </a:xfrm>
        </p:grpSpPr>
        <p:sp>
          <p:nvSpPr>
            <p:cNvPr id="22" name="TextBox 7">
              <a:extLst>
                <a:ext uri="{FF2B5EF4-FFF2-40B4-BE49-F238E27FC236}">
                  <a16:creationId xmlns:a16="http://schemas.microsoft.com/office/drawing/2014/main" id="{B30D02CE-94F9-40EA-B97F-D9A4E1D713A8}"/>
                </a:ext>
              </a:extLst>
            </p:cNvPr>
            <p:cNvSpPr txBox="1"/>
            <p:nvPr/>
          </p:nvSpPr>
          <p:spPr>
            <a:xfrm>
              <a:off x="2199951" y="4530929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C30BFE4E-73B3-42F7-AE91-351426DDF0E8}"/>
                </a:ext>
              </a:extLst>
            </p:cNvPr>
            <p:cNvSpPr/>
            <p:nvPr/>
          </p:nvSpPr>
          <p:spPr>
            <a:xfrm>
              <a:off x="1954091" y="4982666"/>
              <a:ext cx="1985961" cy="11785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请在此处添加具体内容，文字尽量言简意赅，简单说明即可。不必过于繁琐，注意板面美观度。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4E17237C-9F96-4FAB-AB6F-C3F233252178}"/>
              </a:ext>
            </a:extLst>
          </p:cNvPr>
          <p:cNvSpPr/>
          <p:nvPr/>
        </p:nvSpPr>
        <p:spPr>
          <a:xfrm>
            <a:off x="5602370" y="2119694"/>
            <a:ext cx="216816" cy="2168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9298F98-3647-4D94-A2D4-82B982F41A72}"/>
              </a:ext>
            </a:extLst>
          </p:cNvPr>
          <p:cNvGrpSpPr/>
          <p:nvPr/>
        </p:nvGrpSpPr>
        <p:grpSpPr>
          <a:xfrm>
            <a:off x="8792099" y="2010062"/>
            <a:ext cx="2028963" cy="1630265"/>
            <a:chOff x="1954091" y="4530929"/>
            <a:chExt cx="1985961" cy="1630265"/>
          </a:xfrm>
        </p:grpSpPr>
        <p:sp>
          <p:nvSpPr>
            <p:cNvPr id="16" name="TextBox 7">
              <a:extLst>
                <a:ext uri="{FF2B5EF4-FFF2-40B4-BE49-F238E27FC236}">
                  <a16:creationId xmlns:a16="http://schemas.microsoft.com/office/drawing/2014/main" id="{E8C5FFAD-68DB-40D3-AD6B-D4FEAF7E79DB}"/>
                </a:ext>
              </a:extLst>
            </p:cNvPr>
            <p:cNvSpPr txBox="1"/>
            <p:nvPr/>
          </p:nvSpPr>
          <p:spPr>
            <a:xfrm>
              <a:off x="2199951" y="4530929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D5F7191-FCB3-44AE-B1DD-AAA76E8A1D90}"/>
                </a:ext>
              </a:extLst>
            </p:cNvPr>
            <p:cNvSpPr/>
            <p:nvPr/>
          </p:nvSpPr>
          <p:spPr>
            <a:xfrm>
              <a:off x="1954091" y="4982666"/>
              <a:ext cx="1985961" cy="11785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请在此处添加具体内容，文字尽量言简意赅，简单说明即可。不必过于繁琐，注意板面美观度。</a:t>
              </a:r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FF20612F-EA46-4CF7-8C05-7FF93DD13101}"/>
              </a:ext>
            </a:extLst>
          </p:cNvPr>
          <p:cNvSpPr/>
          <p:nvPr/>
        </p:nvSpPr>
        <p:spPr>
          <a:xfrm>
            <a:off x="8836089" y="2113669"/>
            <a:ext cx="216816" cy="2168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324631A9-7937-40A0-AB09-560173517CCA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3ABDFBF-5A92-4545-9A7B-B6D42C7C1B9E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26" name="平行四边形 25">
            <a:extLst>
              <a:ext uri="{FF2B5EF4-FFF2-40B4-BE49-F238E27FC236}">
                <a16:creationId xmlns:a16="http://schemas.microsoft.com/office/drawing/2014/main" id="{74201F68-1D9D-4737-BE13-8FC45E2F85BC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95FA0CDA-48E3-483B-99F5-1ABDFC0356EF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平行四边形 27">
            <a:extLst>
              <a:ext uri="{FF2B5EF4-FFF2-40B4-BE49-F238E27FC236}">
                <a16:creationId xmlns:a16="http://schemas.microsoft.com/office/drawing/2014/main" id="{C752952B-C86D-4A6E-A77A-821DDED594B1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3039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9" grpId="0" animBg="1"/>
      <p:bldP spid="5" grpId="0" animBg="1"/>
      <p:bldP spid="3" grpId="0" animBg="1"/>
      <p:bldP spid="18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30A72F3-256F-4602-B7FD-1ECC1C1CD4A9}"/>
              </a:ext>
            </a:extLst>
          </p:cNvPr>
          <p:cNvSpPr txBox="1"/>
          <p:nvPr/>
        </p:nvSpPr>
        <p:spPr>
          <a:xfrm>
            <a:off x="927880" y="566073"/>
            <a:ext cx="520463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i="1" dirty="0">
                <a:ln w="38100">
                  <a:solidFill>
                    <a:srgbClr val="007936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02</a:t>
            </a:r>
            <a:endParaRPr lang="zh-CN" altLang="en-US" sz="30000" i="1" dirty="0">
              <a:ln w="38100">
                <a:solidFill>
                  <a:srgbClr val="007936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E1B52ABB-D6AD-4FB9-9E6A-B60FF2750E4E}"/>
              </a:ext>
            </a:extLst>
          </p:cNvPr>
          <p:cNvSpPr/>
          <p:nvPr/>
        </p:nvSpPr>
        <p:spPr>
          <a:xfrm>
            <a:off x="1264092" y="4039319"/>
            <a:ext cx="2220265" cy="379236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332" h="6533197">
                <a:moveTo>
                  <a:pt x="180829" y="0"/>
                </a:moveTo>
                <a:lnTo>
                  <a:pt x="4386332" y="0"/>
                </a:lnTo>
                <a:lnTo>
                  <a:pt x="4186878" y="6533197"/>
                </a:lnTo>
                <a:lnTo>
                  <a:pt x="0" y="6533197"/>
                </a:lnTo>
                <a:lnTo>
                  <a:pt x="180829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" name="平行四边形 12">
            <a:extLst>
              <a:ext uri="{FF2B5EF4-FFF2-40B4-BE49-F238E27FC236}">
                <a16:creationId xmlns:a16="http://schemas.microsoft.com/office/drawing/2014/main" id="{03862F57-5680-4356-B584-A372F81AF81E}"/>
              </a:ext>
            </a:extLst>
          </p:cNvPr>
          <p:cNvSpPr/>
          <p:nvPr/>
        </p:nvSpPr>
        <p:spPr>
          <a:xfrm>
            <a:off x="8813357" y="445674"/>
            <a:ext cx="1924181" cy="6412327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664725 w 1384171"/>
              <a:gd name="connsiteY3" fmla="*/ 3164264 h 3164265"/>
              <a:gd name="connsiteX4" fmla="*/ 0 w 1384171"/>
              <a:gd name="connsiteY4" fmla="*/ 3164265 h 3164265"/>
              <a:gd name="connsiteX0" fmla="*/ 0 w 1286339"/>
              <a:gd name="connsiteY0" fmla="*/ 3168923 h 3168923"/>
              <a:gd name="connsiteX1" fmla="*/ 617063 w 1286339"/>
              <a:gd name="connsiteY1" fmla="*/ 4658 h 3168923"/>
              <a:gd name="connsiteX2" fmla="*/ 1286339 w 1286339"/>
              <a:gd name="connsiteY2" fmla="*/ 0 h 3168923"/>
              <a:gd name="connsiteX3" fmla="*/ 664725 w 1286339"/>
              <a:gd name="connsiteY3" fmla="*/ 3168922 h 3168923"/>
              <a:gd name="connsiteX4" fmla="*/ 0 w 1286339"/>
              <a:gd name="connsiteY4" fmla="*/ 3168923 h 3168923"/>
              <a:gd name="connsiteX0" fmla="*/ 0 w 1002161"/>
              <a:gd name="connsiteY0" fmla="*/ 3164265 h 3164265"/>
              <a:gd name="connsiteX1" fmla="*/ 617063 w 1002161"/>
              <a:gd name="connsiteY1" fmla="*/ 0 h 3164265"/>
              <a:gd name="connsiteX2" fmla="*/ 1002161 w 1002161"/>
              <a:gd name="connsiteY2" fmla="*/ 1 h 3164265"/>
              <a:gd name="connsiteX3" fmla="*/ 664725 w 1002161"/>
              <a:gd name="connsiteY3" fmla="*/ 3164264 h 3164265"/>
              <a:gd name="connsiteX4" fmla="*/ 0 w 1002161"/>
              <a:gd name="connsiteY4" fmla="*/ 3164265 h 3164265"/>
              <a:gd name="connsiteX0" fmla="*/ 0 w 1002161"/>
              <a:gd name="connsiteY0" fmla="*/ 3164265 h 3164265"/>
              <a:gd name="connsiteX1" fmla="*/ 617063 w 1002161"/>
              <a:gd name="connsiteY1" fmla="*/ 0 h 3164265"/>
              <a:gd name="connsiteX2" fmla="*/ 1002161 w 1002161"/>
              <a:gd name="connsiteY2" fmla="*/ 1 h 3164265"/>
              <a:gd name="connsiteX3" fmla="*/ 459744 w 1002161"/>
              <a:gd name="connsiteY3" fmla="*/ 3164264 h 3164265"/>
              <a:gd name="connsiteX4" fmla="*/ 0 w 1002161"/>
              <a:gd name="connsiteY4" fmla="*/ 3164265 h 3164265"/>
              <a:gd name="connsiteX0" fmla="*/ 0 w 1002161"/>
              <a:gd name="connsiteY0" fmla="*/ 3164265 h 3168922"/>
              <a:gd name="connsiteX1" fmla="*/ 617063 w 1002161"/>
              <a:gd name="connsiteY1" fmla="*/ 0 h 3168922"/>
              <a:gd name="connsiteX2" fmla="*/ 1002161 w 1002161"/>
              <a:gd name="connsiteY2" fmla="*/ 1 h 3168922"/>
              <a:gd name="connsiteX3" fmla="*/ 459744 w 1002161"/>
              <a:gd name="connsiteY3" fmla="*/ 3168922 h 3168922"/>
              <a:gd name="connsiteX4" fmla="*/ 0 w 1002161"/>
              <a:gd name="connsiteY4" fmla="*/ 3164265 h 3168922"/>
              <a:gd name="connsiteX0" fmla="*/ 0 w 1002161"/>
              <a:gd name="connsiteY0" fmla="*/ 3164265 h 3168922"/>
              <a:gd name="connsiteX1" fmla="*/ 617063 w 1002161"/>
              <a:gd name="connsiteY1" fmla="*/ 0 h 3168922"/>
              <a:gd name="connsiteX2" fmla="*/ 1002161 w 1002161"/>
              <a:gd name="connsiteY2" fmla="*/ 1 h 3168922"/>
              <a:gd name="connsiteX3" fmla="*/ 338619 w 1002161"/>
              <a:gd name="connsiteY3" fmla="*/ 3168922 h 3168922"/>
              <a:gd name="connsiteX4" fmla="*/ 0 w 1002161"/>
              <a:gd name="connsiteY4" fmla="*/ 3164265 h 3168922"/>
              <a:gd name="connsiteX0" fmla="*/ 0 w 950916"/>
              <a:gd name="connsiteY0" fmla="*/ 3164265 h 3168922"/>
              <a:gd name="connsiteX1" fmla="*/ 617063 w 950916"/>
              <a:gd name="connsiteY1" fmla="*/ 0 h 3168922"/>
              <a:gd name="connsiteX2" fmla="*/ 950916 w 950916"/>
              <a:gd name="connsiteY2" fmla="*/ 1 h 3168922"/>
              <a:gd name="connsiteX3" fmla="*/ 338619 w 950916"/>
              <a:gd name="connsiteY3" fmla="*/ 3168922 h 3168922"/>
              <a:gd name="connsiteX4" fmla="*/ 0 w 950916"/>
              <a:gd name="connsiteY4" fmla="*/ 3164265 h 3168922"/>
              <a:gd name="connsiteX0" fmla="*/ 0 w 950916"/>
              <a:gd name="connsiteY0" fmla="*/ 3173583 h 3173583"/>
              <a:gd name="connsiteX1" fmla="*/ 617063 w 950916"/>
              <a:gd name="connsiteY1" fmla="*/ 0 h 3173583"/>
              <a:gd name="connsiteX2" fmla="*/ 950916 w 950916"/>
              <a:gd name="connsiteY2" fmla="*/ 1 h 3173583"/>
              <a:gd name="connsiteX3" fmla="*/ 338619 w 950916"/>
              <a:gd name="connsiteY3" fmla="*/ 3168922 h 3173583"/>
              <a:gd name="connsiteX4" fmla="*/ 0 w 950916"/>
              <a:gd name="connsiteY4" fmla="*/ 3173583 h 3173583"/>
              <a:gd name="connsiteX0" fmla="*/ 0 w 950916"/>
              <a:gd name="connsiteY0" fmla="*/ 3168924 h 3168924"/>
              <a:gd name="connsiteX1" fmla="*/ 617063 w 950916"/>
              <a:gd name="connsiteY1" fmla="*/ 0 h 3168924"/>
              <a:gd name="connsiteX2" fmla="*/ 950916 w 950916"/>
              <a:gd name="connsiteY2" fmla="*/ 1 h 3168924"/>
              <a:gd name="connsiteX3" fmla="*/ 338619 w 950916"/>
              <a:gd name="connsiteY3" fmla="*/ 3168922 h 3168924"/>
              <a:gd name="connsiteX4" fmla="*/ 0 w 950916"/>
              <a:gd name="connsiteY4" fmla="*/ 3168924 h 3168924"/>
              <a:gd name="connsiteX0" fmla="*/ 0 w 950916"/>
              <a:gd name="connsiteY0" fmla="*/ 3168924 h 3168924"/>
              <a:gd name="connsiteX1" fmla="*/ 617063 w 950916"/>
              <a:gd name="connsiteY1" fmla="*/ 0 h 3168924"/>
              <a:gd name="connsiteX2" fmla="*/ 950916 w 950916"/>
              <a:gd name="connsiteY2" fmla="*/ 1 h 3168924"/>
              <a:gd name="connsiteX3" fmla="*/ 338619 w 950916"/>
              <a:gd name="connsiteY3" fmla="*/ 3168922 h 3168924"/>
              <a:gd name="connsiteX4" fmla="*/ 0 w 950916"/>
              <a:gd name="connsiteY4" fmla="*/ 3168924 h 316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916" h="3168924">
                <a:moveTo>
                  <a:pt x="0" y="3168924"/>
                </a:moveTo>
                <a:lnTo>
                  <a:pt x="617063" y="0"/>
                </a:lnTo>
                <a:lnTo>
                  <a:pt x="950916" y="1"/>
                </a:lnTo>
                <a:lnTo>
                  <a:pt x="338619" y="3168922"/>
                </a:lnTo>
                <a:lnTo>
                  <a:pt x="0" y="316892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平行四边形 12">
            <a:extLst>
              <a:ext uri="{FF2B5EF4-FFF2-40B4-BE49-F238E27FC236}">
                <a16:creationId xmlns:a16="http://schemas.microsoft.com/office/drawing/2014/main" id="{DEC727D2-0FDC-49DC-AE3D-75308AFFB8F0}"/>
              </a:ext>
            </a:extLst>
          </p:cNvPr>
          <p:cNvSpPr/>
          <p:nvPr/>
        </p:nvSpPr>
        <p:spPr>
          <a:xfrm>
            <a:off x="10383497" y="445674"/>
            <a:ext cx="874999" cy="3081910"/>
          </a:xfrm>
          <a:custGeom>
            <a:avLst/>
            <a:gdLst>
              <a:gd name="connsiteX0" fmla="*/ 0 w 846841"/>
              <a:gd name="connsiteY0" fmla="*/ 3135984 h 3135984"/>
              <a:gd name="connsiteX1" fmla="*/ 211710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846841"/>
              <a:gd name="connsiteY0" fmla="*/ 3135984 h 3135984"/>
              <a:gd name="connsiteX1" fmla="*/ 371966 w 846841"/>
              <a:gd name="connsiteY1" fmla="*/ 0 h 3135984"/>
              <a:gd name="connsiteX2" fmla="*/ 846841 w 846841"/>
              <a:gd name="connsiteY2" fmla="*/ 0 h 3135984"/>
              <a:gd name="connsiteX3" fmla="*/ 635131 w 846841"/>
              <a:gd name="connsiteY3" fmla="*/ 3135984 h 3135984"/>
              <a:gd name="connsiteX4" fmla="*/ 0 w 846841"/>
              <a:gd name="connsiteY4" fmla="*/ 3135984 h 3135984"/>
              <a:gd name="connsiteX0" fmla="*/ 0 w 1016524"/>
              <a:gd name="connsiteY0" fmla="*/ 3135984 h 3135984"/>
              <a:gd name="connsiteX1" fmla="*/ 371966 w 1016524"/>
              <a:gd name="connsiteY1" fmla="*/ 0 h 3135984"/>
              <a:gd name="connsiteX2" fmla="*/ 1016524 w 1016524"/>
              <a:gd name="connsiteY2" fmla="*/ 0 h 3135984"/>
              <a:gd name="connsiteX3" fmla="*/ 635131 w 1016524"/>
              <a:gd name="connsiteY3" fmla="*/ 3135984 h 3135984"/>
              <a:gd name="connsiteX4" fmla="*/ 0 w 1016524"/>
              <a:gd name="connsiteY4" fmla="*/ 3135984 h 3135984"/>
              <a:gd name="connsiteX0" fmla="*/ 0 w 1073085"/>
              <a:gd name="connsiteY0" fmla="*/ 3145411 h 3145411"/>
              <a:gd name="connsiteX1" fmla="*/ 428527 w 1073085"/>
              <a:gd name="connsiteY1" fmla="*/ 0 h 3145411"/>
              <a:gd name="connsiteX2" fmla="*/ 1073085 w 1073085"/>
              <a:gd name="connsiteY2" fmla="*/ 0 h 3145411"/>
              <a:gd name="connsiteX3" fmla="*/ 691692 w 1073085"/>
              <a:gd name="connsiteY3" fmla="*/ 3135984 h 3145411"/>
              <a:gd name="connsiteX4" fmla="*/ 0 w 1073085"/>
              <a:gd name="connsiteY4" fmla="*/ 3145411 h 3145411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578570 w 1073085"/>
              <a:gd name="connsiteY3" fmla="*/ 3154837 h 3154837"/>
              <a:gd name="connsiteX4" fmla="*/ 0 w 1073085"/>
              <a:gd name="connsiteY4" fmla="*/ 3145411 h 3154837"/>
              <a:gd name="connsiteX0" fmla="*/ 0 w 1073085"/>
              <a:gd name="connsiteY0" fmla="*/ 3145411 h 3154837"/>
              <a:gd name="connsiteX1" fmla="*/ 428527 w 1073085"/>
              <a:gd name="connsiteY1" fmla="*/ 0 h 3154837"/>
              <a:gd name="connsiteX2" fmla="*/ 1073085 w 1073085"/>
              <a:gd name="connsiteY2" fmla="*/ 0 h 3154837"/>
              <a:gd name="connsiteX3" fmla="*/ 672838 w 1073085"/>
              <a:gd name="connsiteY3" fmla="*/ 3154837 h 3154837"/>
              <a:gd name="connsiteX4" fmla="*/ 0 w 1073085"/>
              <a:gd name="connsiteY4" fmla="*/ 3145411 h 3154837"/>
              <a:gd name="connsiteX0" fmla="*/ 0 w 1346463"/>
              <a:gd name="connsiteY0" fmla="*/ 3154838 h 3154838"/>
              <a:gd name="connsiteX1" fmla="*/ 701905 w 1346463"/>
              <a:gd name="connsiteY1" fmla="*/ 0 h 3154838"/>
              <a:gd name="connsiteX2" fmla="*/ 1346463 w 1346463"/>
              <a:gd name="connsiteY2" fmla="*/ 0 h 3154838"/>
              <a:gd name="connsiteX3" fmla="*/ 946216 w 1346463"/>
              <a:gd name="connsiteY3" fmla="*/ 3154837 h 3154838"/>
              <a:gd name="connsiteX4" fmla="*/ 0 w 1346463"/>
              <a:gd name="connsiteY4" fmla="*/ 3154838 h 3154838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946216 w 1346463"/>
              <a:gd name="connsiteY3" fmla="*/ 3164264 h 3164265"/>
              <a:gd name="connsiteX4" fmla="*/ 0 w 1346463"/>
              <a:gd name="connsiteY4" fmla="*/ 3164265 h 3164265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67106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73691"/>
              <a:gd name="connsiteX1" fmla="*/ 617063 w 1346463"/>
              <a:gd name="connsiteY1" fmla="*/ 0 h 3173691"/>
              <a:gd name="connsiteX2" fmla="*/ 1346463 w 1346463"/>
              <a:gd name="connsiteY2" fmla="*/ 9427 h 3173691"/>
              <a:gd name="connsiteX3" fmla="*/ 757679 w 1346463"/>
              <a:gd name="connsiteY3" fmla="*/ 3173691 h 3173691"/>
              <a:gd name="connsiteX4" fmla="*/ 0 w 1346463"/>
              <a:gd name="connsiteY4" fmla="*/ 3164265 h 3173691"/>
              <a:gd name="connsiteX0" fmla="*/ 0 w 1346463"/>
              <a:gd name="connsiteY0" fmla="*/ 3164265 h 3164265"/>
              <a:gd name="connsiteX1" fmla="*/ 617063 w 1346463"/>
              <a:gd name="connsiteY1" fmla="*/ 0 h 3164265"/>
              <a:gd name="connsiteX2" fmla="*/ 1346463 w 1346463"/>
              <a:gd name="connsiteY2" fmla="*/ 9427 h 3164265"/>
              <a:gd name="connsiteX3" fmla="*/ 776533 w 1346463"/>
              <a:gd name="connsiteY3" fmla="*/ 3164264 h 3164265"/>
              <a:gd name="connsiteX4" fmla="*/ 0 w 1346463"/>
              <a:gd name="connsiteY4" fmla="*/ 3164265 h 3164265"/>
              <a:gd name="connsiteX0" fmla="*/ 0 w 1374744"/>
              <a:gd name="connsiteY0" fmla="*/ 3164265 h 3164265"/>
              <a:gd name="connsiteX1" fmla="*/ 617063 w 1374744"/>
              <a:gd name="connsiteY1" fmla="*/ 0 h 3164265"/>
              <a:gd name="connsiteX2" fmla="*/ 1374744 w 1374744"/>
              <a:gd name="connsiteY2" fmla="*/ 28281 h 3164265"/>
              <a:gd name="connsiteX3" fmla="*/ 776533 w 1374744"/>
              <a:gd name="connsiteY3" fmla="*/ 3164264 h 3164265"/>
              <a:gd name="connsiteX4" fmla="*/ 0 w 1374744"/>
              <a:gd name="connsiteY4" fmla="*/ 3164265 h 3164265"/>
              <a:gd name="connsiteX0" fmla="*/ 0 w 1365317"/>
              <a:gd name="connsiteY0" fmla="*/ 3173691 h 3173691"/>
              <a:gd name="connsiteX1" fmla="*/ 617063 w 1365317"/>
              <a:gd name="connsiteY1" fmla="*/ 9426 h 3173691"/>
              <a:gd name="connsiteX2" fmla="*/ 1365317 w 1365317"/>
              <a:gd name="connsiteY2" fmla="*/ 0 h 3173691"/>
              <a:gd name="connsiteX3" fmla="*/ 776533 w 1365317"/>
              <a:gd name="connsiteY3" fmla="*/ 3173690 h 3173691"/>
              <a:gd name="connsiteX4" fmla="*/ 0 w 1365317"/>
              <a:gd name="connsiteY4" fmla="*/ 3173691 h 3173691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8854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1384171"/>
              <a:gd name="connsiteY0" fmla="*/ 3164265 h 3164265"/>
              <a:gd name="connsiteX1" fmla="*/ 617063 w 1384171"/>
              <a:gd name="connsiteY1" fmla="*/ 0 h 3164265"/>
              <a:gd name="connsiteX2" fmla="*/ 1384171 w 1384171"/>
              <a:gd name="connsiteY2" fmla="*/ 1 h 3164265"/>
              <a:gd name="connsiteX3" fmla="*/ 776533 w 1384171"/>
              <a:gd name="connsiteY3" fmla="*/ 3164264 h 3164265"/>
              <a:gd name="connsiteX4" fmla="*/ 0 w 1384171"/>
              <a:gd name="connsiteY4" fmla="*/ 3164265 h 3164265"/>
              <a:gd name="connsiteX0" fmla="*/ 0 w 2575614"/>
              <a:gd name="connsiteY0" fmla="*/ 3164265 h 3164265"/>
              <a:gd name="connsiteX1" fmla="*/ 617063 w 2575614"/>
              <a:gd name="connsiteY1" fmla="*/ 0 h 3164265"/>
              <a:gd name="connsiteX2" fmla="*/ 2575614 w 2575614"/>
              <a:gd name="connsiteY2" fmla="*/ 12888 h 3164265"/>
              <a:gd name="connsiteX3" fmla="*/ 776533 w 2575614"/>
              <a:gd name="connsiteY3" fmla="*/ 3164264 h 3164265"/>
              <a:gd name="connsiteX4" fmla="*/ 0 w 2575614"/>
              <a:gd name="connsiteY4" fmla="*/ 3164265 h 3164265"/>
              <a:gd name="connsiteX0" fmla="*/ 0 w 2595472"/>
              <a:gd name="connsiteY0" fmla="*/ 3164265 h 3164265"/>
              <a:gd name="connsiteX1" fmla="*/ 617063 w 2595472"/>
              <a:gd name="connsiteY1" fmla="*/ 0 h 3164265"/>
              <a:gd name="connsiteX2" fmla="*/ 2595472 w 2595472"/>
              <a:gd name="connsiteY2" fmla="*/ 6444 h 3164265"/>
              <a:gd name="connsiteX3" fmla="*/ 776533 w 2595472"/>
              <a:gd name="connsiteY3" fmla="*/ 3164264 h 3164265"/>
              <a:gd name="connsiteX4" fmla="*/ 0 w 2595472"/>
              <a:gd name="connsiteY4" fmla="*/ 3164265 h 3164265"/>
              <a:gd name="connsiteX0" fmla="*/ 0 w 2595472"/>
              <a:gd name="connsiteY0" fmla="*/ 3170708 h 3170708"/>
              <a:gd name="connsiteX1" fmla="*/ 1768792 w 2595472"/>
              <a:gd name="connsiteY1" fmla="*/ 0 h 3170708"/>
              <a:gd name="connsiteX2" fmla="*/ 2595472 w 2595472"/>
              <a:gd name="connsiteY2" fmla="*/ 12887 h 3170708"/>
              <a:gd name="connsiteX3" fmla="*/ 776533 w 2595472"/>
              <a:gd name="connsiteY3" fmla="*/ 3170707 h 3170708"/>
              <a:gd name="connsiteX4" fmla="*/ 0 w 2595472"/>
              <a:gd name="connsiteY4" fmla="*/ 3170708 h 3170708"/>
              <a:gd name="connsiteX0" fmla="*/ 0 w 2635188"/>
              <a:gd name="connsiteY0" fmla="*/ 3170708 h 3170708"/>
              <a:gd name="connsiteX1" fmla="*/ 1768792 w 2635188"/>
              <a:gd name="connsiteY1" fmla="*/ 0 h 3170708"/>
              <a:gd name="connsiteX2" fmla="*/ 2635188 w 2635188"/>
              <a:gd name="connsiteY2" fmla="*/ 0 h 3170708"/>
              <a:gd name="connsiteX3" fmla="*/ 776533 w 2635188"/>
              <a:gd name="connsiteY3" fmla="*/ 3170707 h 3170708"/>
              <a:gd name="connsiteX4" fmla="*/ 0 w 2635188"/>
              <a:gd name="connsiteY4" fmla="*/ 3170708 h 3170708"/>
              <a:gd name="connsiteX0" fmla="*/ 0 w 2813906"/>
              <a:gd name="connsiteY0" fmla="*/ 3190039 h 3190039"/>
              <a:gd name="connsiteX1" fmla="*/ 1947510 w 2813906"/>
              <a:gd name="connsiteY1" fmla="*/ 0 h 3190039"/>
              <a:gd name="connsiteX2" fmla="*/ 2813906 w 2813906"/>
              <a:gd name="connsiteY2" fmla="*/ 0 h 3190039"/>
              <a:gd name="connsiteX3" fmla="*/ 955251 w 2813906"/>
              <a:gd name="connsiteY3" fmla="*/ 3170707 h 3190039"/>
              <a:gd name="connsiteX4" fmla="*/ 0 w 2813906"/>
              <a:gd name="connsiteY4" fmla="*/ 3190039 h 3190039"/>
              <a:gd name="connsiteX0" fmla="*/ 0 w 2774190"/>
              <a:gd name="connsiteY0" fmla="*/ 3164264 h 3170707"/>
              <a:gd name="connsiteX1" fmla="*/ 1907794 w 2774190"/>
              <a:gd name="connsiteY1" fmla="*/ 0 h 3170707"/>
              <a:gd name="connsiteX2" fmla="*/ 2774190 w 2774190"/>
              <a:gd name="connsiteY2" fmla="*/ 0 h 3170707"/>
              <a:gd name="connsiteX3" fmla="*/ 915535 w 2774190"/>
              <a:gd name="connsiteY3" fmla="*/ 3170707 h 3170707"/>
              <a:gd name="connsiteX4" fmla="*/ 0 w 2774190"/>
              <a:gd name="connsiteY4" fmla="*/ 3164264 h 3170707"/>
              <a:gd name="connsiteX0" fmla="*/ 0 w 2774190"/>
              <a:gd name="connsiteY0" fmla="*/ 3170708 h 3170708"/>
              <a:gd name="connsiteX1" fmla="*/ 1907794 w 2774190"/>
              <a:gd name="connsiteY1" fmla="*/ 0 h 3170708"/>
              <a:gd name="connsiteX2" fmla="*/ 2774190 w 2774190"/>
              <a:gd name="connsiteY2" fmla="*/ 0 h 3170708"/>
              <a:gd name="connsiteX3" fmla="*/ 915535 w 2774190"/>
              <a:gd name="connsiteY3" fmla="*/ 3170707 h 3170708"/>
              <a:gd name="connsiteX4" fmla="*/ 0 w 2774190"/>
              <a:gd name="connsiteY4" fmla="*/ 3170708 h 3170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190" h="3170708">
                <a:moveTo>
                  <a:pt x="0" y="3170708"/>
                </a:moveTo>
                <a:lnTo>
                  <a:pt x="1907794" y="0"/>
                </a:lnTo>
                <a:lnTo>
                  <a:pt x="2774190" y="0"/>
                </a:lnTo>
                <a:lnTo>
                  <a:pt x="915535" y="3170707"/>
                </a:lnTo>
                <a:lnTo>
                  <a:pt x="0" y="3170708"/>
                </a:lnTo>
                <a:close/>
              </a:path>
            </a:pathLst>
          </a:custGeom>
          <a:solidFill>
            <a:srgbClr val="009DDF"/>
          </a:solidFill>
          <a:ln>
            <a:noFill/>
          </a:ln>
          <a:effectLst>
            <a:outerShdw blurRad="50800" dist="762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F209AC6-011A-41E4-842A-BB3D2930EBB1}"/>
              </a:ext>
            </a:extLst>
          </p:cNvPr>
          <p:cNvSpPr/>
          <p:nvPr/>
        </p:nvSpPr>
        <p:spPr>
          <a:xfrm>
            <a:off x="1180911" y="4418555"/>
            <a:ext cx="4757721" cy="618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-Regular" panose="00000500000000000000" pitchFamily="2" charset="-122"/>
                <a:ea typeface="字魂58号-创中黑-Regular" panose="00000500000000000000" pitchFamily="2" charset="-122"/>
                <a:cs typeface="+mn-ea"/>
                <a:sym typeface="+mn-lt"/>
              </a:rPr>
              <a:t>请在此处添加具体内容，文字尽量言简意赅简单说明即可，不必过于繁琐，注意板面美观度。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9170356-00AD-42F7-A80A-A262571EE956}"/>
              </a:ext>
            </a:extLst>
          </p:cNvPr>
          <p:cNvSpPr txBox="1"/>
          <p:nvPr/>
        </p:nvSpPr>
        <p:spPr>
          <a:xfrm>
            <a:off x="1435507" y="4015272"/>
            <a:ext cx="18774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dirty="0">
                <a:solidFill>
                  <a:schemeClr val="bg1"/>
                </a:solidFill>
                <a:ea typeface="思源黑体"/>
                <a:cs typeface="+mn-ea"/>
                <a:sym typeface="+mn-lt"/>
              </a:rPr>
              <a:t>添加标题内容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59CF8DC-1186-478E-8744-988748736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56" r="6161"/>
          <a:stretch>
            <a:fillRect/>
          </a:stretch>
        </p:blipFill>
        <p:spPr>
          <a:xfrm>
            <a:off x="6534042" y="0"/>
            <a:ext cx="4040952" cy="5509968"/>
          </a:xfrm>
          <a:custGeom>
            <a:avLst/>
            <a:gdLst>
              <a:gd name="connsiteX0" fmla="*/ 1073869 w 4040952"/>
              <a:gd name="connsiteY0" fmla="*/ 0 h 5509968"/>
              <a:gd name="connsiteX1" fmla="*/ 4040952 w 4040952"/>
              <a:gd name="connsiteY1" fmla="*/ 0 h 5509968"/>
              <a:gd name="connsiteX2" fmla="*/ 2967083 w 4040952"/>
              <a:gd name="connsiteY2" fmla="*/ 5509968 h 5509968"/>
              <a:gd name="connsiteX3" fmla="*/ 0 w 4040952"/>
              <a:gd name="connsiteY3" fmla="*/ 5509968 h 550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0952" h="5509968">
                <a:moveTo>
                  <a:pt x="1073869" y="0"/>
                </a:moveTo>
                <a:lnTo>
                  <a:pt x="4040952" y="0"/>
                </a:lnTo>
                <a:lnTo>
                  <a:pt x="2967083" y="5509968"/>
                </a:lnTo>
                <a:lnTo>
                  <a:pt x="0" y="5509968"/>
                </a:ln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2657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70">
            <a:extLst>
              <a:ext uri="{FF2B5EF4-FFF2-40B4-BE49-F238E27FC236}">
                <a16:creationId xmlns:a16="http://schemas.microsoft.com/office/drawing/2014/main" id="{DC922361-5B85-4EB7-9943-282E88591D0A}"/>
              </a:ext>
            </a:extLst>
          </p:cNvPr>
          <p:cNvGrpSpPr/>
          <p:nvPr/>
        </p:nvGrpSpPr>
        <p:grpSpPr>
          <a:xfrm>
            <a:off x="1124728" y="2544299"/>
            <a:ext cx="8960136" cy="1788451"/>
            <a:chOff x="2391553" y="2766748"/>
            <a:chExt cx="6745937" cy="1346495"/>
          </a:xfrm>
        </p:grpSpPr>
        <p:sp>
          <p:nvSpPr>
            <p:cNvPr id="2" name="任意多边形 177">
              <a:extLst>
                <a:ext uri="{FF2B5EF4-FFF2-40B4-BE49-F238E27FC236}">
                  <a16:creationId xmlns:a16="http://schemas.microsoft.com/office/drawing/2014/main" id="{1D8A3B27-8E51-4490-89EC-338EB97707D9}"/>
                </a:ext>
              </a:extLst>
            </p:cNvPr>
            <p:cNvSpPr/>
            <p:nvPr/>
          </p:nvSpPr>
          <p:spPr>
            <a:xfrm>
              <a:off x="2391553" y="3179137"/>
              <a:ext cx="6745937" cy="494386"/>
            </a:xfrm>
            <a:custGeom>
              <a:avLst/>
              <a:gdLst>
                <a:gd name="connsiteX0" fmla="*/ 0 w 8999702"/>
                <a:gd name="connsiteY0" fmla="*/ 0 h 659180"/>
                <a:gd name="connsiteX1" fmla="*/ 8610600 w 8999702"/>
                <a:gd name="connsiteY1" fmla="*/ 0 h 659180"/>
                <a:gd name="connsiteX2" fmla="*/ 8999702 w 8999702"/>
                <a:gd name="connsiteY2" fmla="*/ 329590 h 659180"/>
                <a:gd name="connsiteX3" fmla="*/ 8610600 w 8999702"/>
                <a:gd name="connsiteY3" fmla="*/ 659180 h 659180"/>
                <a:gd name="connsiteX4" fmla="*/ 8610600 w 8999702"/>
                <a:gd name="connsiteY4" fmla="*/ 659179 h 659180"/>
                <a:gd name="connsiteX5" fmla="*/ 1 w 8999702"/>
                <a:gd name="connsiteY5" fmla="*/ 659179 h 659180"/>
                <a:gd name="connsiteX6" fmla="*/ 389102 w 8999702"/>
                <a:gd name="connsiteY6" fmla="*/ 329590 h 65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99702" h="659180">
                  <a:moveTo>
                    <a:pt x="0" y="0"/>
                  </a:moveTo>
                  <a:lnTo>
                    <a:pt x="8610600" y="0"/>
                  </a:lnTo>
                  <a:lnTo>
                    <a:pt x="8999702" y="329590"/>
                  </a:lnTo>
                  <a:lnTo>
                    <a:pt x="8610600" y="659180"/>
                  </a:lnTo>
                  <a:lnTo>
                    <a:pt x="8610600" y="659179"/>
                  </a:lnTo>
                  <a:lnTo>
                    <a:pt x="1" y="659179"/>
                  </a:lnTo>
                  <a:lnTo>
                    <a:pt x="389102" y="329590"/>
                  </a:lnTo>
                  <a:close/>
                </a:path>
              </a:pathLst>
            </a:custGeom>
            <a:solidFill>
              <a:srgbClr val="AEAEAE">
                <a:alpha val="5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50" tIns="34274" rIns="68550" bIns="34274" rtlCol="0" anchor="ctr"/>
            <a:lstStyle/>
            <a:p>
              <a:pPr algn="ctr"/>
              <a:endParaRPr lang="zh-CN" altLang="en-US" sz="1199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3" name="任意多边形 178">
              <a:extLst>
                <a:ext uri="{FF2B5EF4-FFF2-40B4-BE49-F238E27FC236}">
                  <a16:creationId xmlns:a16="http://schemas.microsoft.com/office/drawing/2014/main" id="{EC27B55B-55E5-4531-A36F-15A26BB672F8}"/>
                </a:ext>
              </a:extLst>
            </p:cNvPr>
            <p:cNvSpPr/>
            <p:nvPr/>
          </p:nvSpPr>
          <p:spPr>
            <a:xfrm rot="-2700000">
              <a:off x="3329116" y="3120735"/>
              <a:ext cx="619004" cy="619356"/>
            </a:xfrm>
            <a:custGeom>
              <a:avLst/>
              <a:gdLst>
                <a:gd name="connsiteX0" fmla="*/ 571500 w 1013460"/>
                <a:gd name="connsiteY0" fmla="*/ 0 h 1013460"/>
                <a:gd name="connsiteX1" fmla="*/ 1013460 w 1013460"/>
                <a:gd name="connsiteY1" fmla="*/ 0 h 1013460"/>
                <a:gd name="connsiteX2" fmla="*/ 1013460 w 1013460"/>
                <a:gd name="connsiteY2" fmla="*/ 571500 h 1013460"/>
                <a:gd name="connsiteX3" fmla="*/ 1013460 w 1013460"/>
                <a:gd name="connsiteY3" fmla="*/ 1013460 h 1013460"/>
                <a:gd name="connsiteX4" fmla="*/ 571500 w 1013460"/>
                <a:gd name="connsiteY4" fmla="*/ 1013460 h 1013460"/>
                <a:gd name="connsiteX5" fmla="*/ 0 w 1013460"/>
                <a:gd name="connsiteY5" fmla="*/ 1013460 h 1013460"/>
                <a:gd name="connsiteX6" fmla="*/ 0 w 1013460"/>
                <a:gd name="connsiteY6" fmla="*/ 571500 h 1013460"/>
                <a:gd name="connsiteX7" fmla="*/ 571500 w 1013460"/>
                <a:gd name="connsiteY7" fmla="*/ 571500 h 101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3460" h="1013460">
                  <a:moveTo>
                    <a:pt x="571500" y="0"/>
                  </a:moveTo>
                  <a:lnTo>
                    <a:pt x="1013460" y="0"/>
                  </a:lnTo>
                  <a:lnTo>
                    <a:pt x="1013460" y="571500"/>
                  </a:lnTo>
                  <a:lnTo>
                    <a:pt x="1013460" y="1013460"/>
                  </a:lnTo>
                  <a:lnTo>
                    <a:pt x="571500" y="1013460"/>
                  </a:lnTo>
                  <a:lnTo>
                    <a:pt x="0" y="1013460"/>
                  </a:lnTo>
                  <a:lnTo>
                    <a:pt x="0" y="571500"/>
                  </a:lnTo>
                  <a:lnTo>
                    <a:pt x="571500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50" tIns="34274" rIns="68550" bIns="34274" rtlCol="0" anchor="ctr"/>
            <a:lstStyle/>
            <a:p>
              <a:pPr algn="ctr"/>
              <a:endParaRPr lang="zh-CN" altLang="en-US" sz="1799" dirty="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4" name="任意多边形 179">
              <a:extLst>
                <a:ext uri="{FF2B5EF4-FFF2-40B4-BE49-F238E27FC236}">
                  <a16:creationId xmlns:a16="http://schemas.microsoft.com/office/drawing/2014/main" id="{56083D38-977C-4106-850F-8E5C7EAD2255}"/>
                </a:ext>
              </a:extLst>
            </p:cNvPr>
            <p:cNvSpPr/>
            <p:nvPr/>
          </p:nvSpPr>
          <p:spPr>
            <a:xfrm rot="-2700000">
              <a:off x="4709455" y="3120735"/>
              <a:ext cx="619004" cy="619356"/>
            </a:xfrm>
            <a:custGeom>
              <a:avLst/>
              <a:gdLst>
                <a:gd name="connsiteX0" fmla="*/ 571500 w 1013460"/>
                <a:gd name="connsiteY0" fmla="*/ 0 h 1013460"/>
                <a:gd name="connsiteX1" fmla="*/ 1013460 w 1013460"/>
                <a:gd name="connsiteY1" fmla="*/ 0 h 1013460"/>
                <a:gd name="connsiteX2" fmla="*/ 1013460 w 1013460"/>
                <a:gd name="connsiteY2" fmla="*/ 571500 h 1013460"/>
                <a:gd name="connsiteX3" fmla="*/ 1013460 w 1013460"/>
                <a:gd name="connsiteY3" fmla="*/ 1013460 h 1013460"/>
                <a:gd name="connsiteX4" fmla="*/ 571500 w 1013460"/>
                <a:gd name="connsiteY4" fmla="*/ 1013460 h 1013460"/>
                <a:gd name="connsiteX5" fmla="*/ 0 w 1013460"/>
                <a:gd name="connsiteY5" fmla="*/ 1013460 h 1013460"/>
                <a:gd name="connsiteX6" fmla="*/ 0 w 1013460"/>
                <a:gd name="connsiteY6" fmla="*/ 571500 h 1013460"/>
                <a:gd name="connsiteX7" fmla="*/ 571500 w 1013460"/>
                <a:gd name="connsiteY7" fmla="*/ 571500 h 101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3460" h="1013460">
                  <a:moveTo>
                    <a:pt x="571500" y="0"/>
                  </a:moveTo>
                  <a:lnTo>
                    <a:pt x="1013460" y="0"/>
                  </a:lnTo>
                  <a:lnTo>
                    <a:pt x="1013460" y="571500"/>
                  </a:lnTo>
                  <a:lnTo>
                    <a:pt x="1013460" y="1013460"/>
                  </a:lnTo>
                  <a:lnTo>
                    <a:pt x="571500" y="1013460"/>
                  </a:lnTo>
                  <a:lnTo>
                    <a:pt x="0" y="1013460"/>
                  </a:lnTo>
                  <a:lnTo>
                    <a:pt x="0" y="571500"/>
                  </a:lnTo>
                  <a:lnTo>
                    <a:pt x="571500" y="57150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50" tIns="34274" rIns="68550" bIns="34274" rtlCol="0" anchor="ctr"/>
            <a:lstStyle/>
            <a:p>
              <a:pPr algn="ctr"/>
              <a:endParaRPr lang="zh-CN" altLang="en-US" sz="1799" dirty="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5" name="任意多边形 180">
              <a:extLst>
                <a:ext uri="{FF2B5EF4-FFF2-40B4-BE49-F238E27FC236}">
                  <a16:creationId xmlns:a16="http://schemas.microsoft.com/office/drawing/2014/main" id="{E4E9FE8A-B3CB-402D-9170-A60D63A6C7F2}"/>
                </a:ext>
              </a:extLst>
            </p:cNvPr>
            <p:cNvSpPr/>
            <p:nvPr/>
          </p:nvSpPr>
          <p:spPr>
            <a:xfrm rot="-2700000">
              <a:off x="6089794" y="3120735"/>
              <a:ext cx="619004" cy="619356"/>
            </a:xfrm>
            <a:custGeom>
              <a:avLst/>
              <a:gdLst>
                <a:gd name="connsiteX0" fmla="*/ 571500 w 1013460"/>
                <a:gd name="connsiteY0" fmla="*/ 0 h 1013460"/>
                <a:gd name="connsiteX1" fmla="*/ 1013460 w 1013460"/>
                <a:gd name="connsiteY1" fmla="*/ 0 h 1013460"/>
                <a:gd name="connsiteX2" fmla="*/ 1013460 w 1013460"/>
                <a:gd name="connsiteY2" fmla="*/ 571500 h 1013460"/>
                <a:gd name="connsiteX3" fmla="*/ 1013460 w 1013460"/>
                <a:gd name="connsiteY3" fmla="*/ 1013460 h 1013460"/>
                <a:gd name="connsiteX4" fmla="*/ 571500 w 1013460"/>
                <a:gd name="connsiteY4" fmla="*/ 1013460 h 1013460"/>
                <a:gd name="connsiteX5" fmla="*/ 0 w 1013460"/>
                <a:gd name="connsiteY5" fmla="*/ 1013460 h 1013460"/>
                <a:gd name="connsiteX6" fmla="*/ 0 w 1013460"/>
                <a:gd name="connsiteY6" fmla="*/ 571500 h 1013460"/>
                <a:gd name="connsiteX7" fmla="*/ 571500 w 1013460"/>
                <a:gd name="connsiteY7" fmla="*/ 571500 h 101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3460" h="1013460">
                  <a:moveTo>
                    <a:pt x="571500" y="0"/>
                  </a:moveTo>
                  <a:lnTo>
                    <a:pt x="1013460" y="0"/>
                  </a:lnTo>
                  <a:lnTo>
                    <a:pt x="1013460" y="571500"/>
                  </a:lnTo>
                  <a:lnTo>
                    <a:pt x="1013460" y="1013460"/>
                  </a:lnTo>
                  <a:lnTo>
                    <a:pt x="571500" y="1013460"/>
                  </a:lnTo>
                  <a:lnTo>
                    <a:pt x="0" y="1013460"/>
                  </a:lnTo>
                  <a:lnTo>
                    <a:pt x="0" y="571500"/>
                  </a:lnTo>
                  <a:lnTo>
                    <a:pt x="571500" y="5715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50" tIns="34274" rIns="68550" bIns="34274" rtlCol="0" anchor="ctr"/>
            <a:lstStyle/>
            <a:p>
              <a:pPr algn="ctr"/>
              <a:endParaRPr lang="zh-CN" altLang="en-US" sz="1799" dirty="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sp>
          <p:nvSpPr>
            <p:cNvPr id="6" name="任意多边形 181">
              <a:extLst>
                <a:ext uri="{FF2B5EF4-FFF2-40B4-BE49-F238E27FC236}">
                  <a16:creationId xmlns:a16="http://schemas.microsoft.com/office/drawing/2014/main" id="{7D24012F-4E0A-4AF2-AD6D-5F875A208520}"/>
                </a:ext>
              </a:extLst>
            </p:cNvPr>
            <p:cNvSpPr/>
            <p:nvPr/>
          </p:nvSpPr>
          <p:spPr>
            <a:xfrm rot="-2700000">
              <a:off x="7470134" y="3120735"/>
              <a:ext cx="619004" cy="619356"/>
            </a:xfrm>
            <a:custGeom>
              <a:avLst/>
              <a:gdLst>
                <a:gd name="connsiteX0" fmla="*/ 571500 w 1013460"/>
                <a:gd name="connsiteY0" fmla="*/ 0 h 1013460"/>
                <a:gd name="connsiteX1" fmla="*/ 1013460 w 1013460"/>
                <a:gd name="connsiteY1" fmla="*/ 0 h 1013460"/>
                <a:gd name="connsiteX2" fmla="*/ 1013460 w 1013460"/>
                <a:gd name="connsiteY2" fmla="*/ 571500 h 1013460"/>
                <a:gd name="connsiteX3" fmla="*/ 1013460 w 1013460"/>
                <a:gd name="connsiteY3" fmla="*/ 1013460 h 1013460"/>
                <a:gd name="connsiteX4" fmla="*/ 571500 w 1013460"/>
                <a:gd name="connsiteY4" fmla="*/ 1013460 h 1013460"/>
                <a:gd name="connsiteX5" fmla="*/ 0 w 1013460"/>
                <a:gd name="connsiteY5" fmla="*/ 1013460 h 1013460"/>
                <a:gd name="connsiteX6" fmla="*/ 0 w 1013460"/>
                <a:gd name="connsiteY6" fmla="*/ 571500 h 1013460"/>
                <a:gd name="connsiteX7" fmla="*/ 571500 w 1013460"/>
                <a:gd name="connsiteY7" fmla="*/ 571500 h 101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3460" h="1013460">
                  <a:moveTo>
                    <a:pt x="571500" y="0"/>
                  </a:moveTo>
                  <a:lnTo>
                    <a:pt x="1013460" y="0"/>
                  </a:lnTo>
                  <a:lnTo>
                    <a:pt x="1013460" y="571500"/>
                  </a:lnTo>
                  <a:lnTo>
                    <a:pt x="1013460" y="1013460"/>
                  </a:lnTo>
                  <a:lnTo>
                    <a:pt x="571500" y="1013460"/>
                  </a:lnTo>
                  <a:lnTo>
                    <a:pt x="0" y="1013460"/>
                  </a:lnTo>
                  <a:lnTo>
                    <a:pt x="0" y="571500"/>
                  </a:lnTo>
                  <a:lnTo>
                    <a:pt x="571500" y="57150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50" tIns="34274" rIns="68550" bIns="34274" rtlCol="0" anchor="ctr"/>
            <a:lstStyle/>
            <a:p>
              <a:pPr algn="ctr"/>
              <a:endParaRPr lang="zh-CN" altLang="en-US" sz="1799" dirty="0">
                <a:latin typeface="Source Han Serif SC" panose="02020400000000000000" pitchFamily="18" charset="-122"/>
                <a:ea typeface="Source Han Serif SC" panose="02020400000000000000" pitchFamily="18" charset="-122"/>
                <a:sym typeface="Source Han Serif SC" panose="02020400000000000000" pitchFamily="18" charset="-122"/>
              </a:endParaRPr>
            </a:p>
          </p:txBody>
        </p:sp>
        <p:grpSp>
          <p:nvGrpSpPr>
            <p:cNvPr id="7" name="组合 227">
              <a:extLst>
                <a:ext uri="{FF2B5EF4-FFF2-40B4-BE49-F238E27FC236}">
                  <a16:creationId xmlns:a16="http://schemas.microsoft.com/office/drawing/2014/main" id="{9CF36FFD-B494-4B7F-9F87-0B1564B2E104}"/>
                </a:ext>
              </a:extLst>
            </p:cNvPr>
            <p:cNvGrpSpPr/>
            <p:nvPr/>
          </p:nvGrpSpPr>
          <p:grpSpPr>
            <a:xfrm>
              <a:off x="3096415" y="3576838"/>
              <a:ext cx="69887" cy="536405"/>
              <a:chOff x="2690232" y="4097191"/>
              <a:chExt cx="93235" cy="715207"/>
            </a:xfrm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10690575-8095-48FE-B570-DD9BCE274567}"/>
                  </a:ext>
                </a:extLst>
              </p:cNvPr>
              <p:cNvSpPr/>
              <p:nvPr/>
            </p:nvSpPr>
            <p:spPr>
              <a:xfrm>
                <a:off x="2690232" y="4097191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9FB1C015-4803-4392-AE6D-8595E67B6F80}"/>
                  </a:ext>
                </a:extLst>
              </p:cNvPr>
              <p:cNvSpPr/>
              <p:nvPr/>
            </p:nvSpPr>
            <p:spPr>
              <a:xfrm>
                <a:off x="2690232" y="4719163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F2E301F1-3D2E-4C28-9F2D-6A2F6EB5A9BD}"/>
                  </a:ext>
                </a:extLst>
              </p:cNvPr>
              <p:cNvCxnSpPr/>
              <p:nvPr/>
            </p:nvCxnSpPr>
            <p:spPr>
              <a:xfrm rot="5400000">
                <a:off x="2500788" y="4455019"/>
                <a:ext cx="470988" cy="0"/>
              </a:xfrm>
              <a:prstGeom prst="line">
                <a:avLst/>
              </a:prstGeom>
              <a:ln w="19050">
                <a:solidFill>
                  <a:schemeClr val="accent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组合 239">
              <a:extLst>
                <a:ext uri="{FF2B5EF4-FFF2-40B4-BE49-F238E27FC236}">
                  <a16:creationId xmlns:a16="http://schemas.microsoft.com/office/drawing/2014/main" id="{931CA564-09BE-4E95-BD8A-76D7F91E4AF2}"/>
                </a:ext>
              </a:extLst>
            </p:cNvPr>
            <p:cNvGrpSpPr/>
            <p:nvPr/>
          </p:nvGrpSpPr>
          <p:grpSpPr>
            <a:xfrm>
              <a:off x="4429081" y="2766748"/>
              <a:ext cx="69887" cy="536405"/>
              <a:chOff x="2690232" y="4097191"/>
              <a:chExt cx="93235" cy="715207"/>
            </a:xfrm>
          </p:grpSpPr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7C09B27C-FC74-4117-A2D0-4B2C8EBEAF3D}"/>
                  </a:ext>
                </a:extLst>
              </p:cNvPr>
              <p:cNvSpPr/>
              <p:nvPr/>
            </p:nvSpPr>
            <p:spPr>
              <a:xfrm>
                <a:off x="2690232" y="4097191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EF0E9767-022F-4AC5-A354-2D8181174784}"/>
                  </a:ext>
                </a:extLst>
              </p:cNvPr>
              <p:cNvSpPr/>
              <p:nvPr/>
            </p:nvSpPr>
            <p:spPr>
              <a:xfrm>
                <a:off x="2690232" y="4719163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8B07B72C-557E-41A5-B544-3F979A9FD449}"/>
                  </a:ext>
                </a:extLst>
              </p:cNvPr>
              <p:cNvCxnSpPr/>
              <p:nvPr/>
            </p:nvCxnSpPr>
            <p:spPr>
              <a:xfrm rot="5400000">
                <a:off x="2500788" y="4455019"/>
                <a:ext cx="470988" cy="0"/>
              </a:xfrm>
              <a:prstGeom prst="line">
                <a:avLst/>
              </a:prstGeom>
              <a:ln w="19050">
                <a:solidFill>
                  <a:schemeClr val="accent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245">
              <a:extLst>
                <a:ext uri="{FF2B5EF4-FFF2-40B4-BE49-F238E27FC236}">
                  <a16:creationId xmlns:a16="http://schemas.microsoft.com/office/drawing/2014/main" id="{2F1DB92A-AEFC-4498-AB67-9BB18968D793}"/>
                </a:ext>
              </a:extLst>
            </p:cNvPr>
            <p:cNvGrpSpPr/>
            <p:nvPr/>
          </p:nvGrpSpPr>
          <p:grpSpPr>
            <a:xfrm>
              <a:off x="5828437" y="3576838"/>
              <a:ext cx="69887" cy="536405"/>
              <a:chOff x="2690232" y="4097191"/>
              <a:chExt cx="93235" cy="715207"/>
            </a:xfrm>
          </p:grpSpPr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34ED17F5-A3F5-46E1-AD45-B192A3EE1AD5}"/>
                  </a:ext>
                </a:extLst>
              </p:cNvPr>
              <p:cNvSpPr/>
              <p:nvPr/>
            </p:nvSpPr>
            <p:spPr>
              <a:xfrm>
                <a:off x="2690232" y="4097191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2331C3D7-B4F6-4F77-8F92-C82FCDEFD73F}"/>
                  </a:ext>
                </a:extLst>
              </p:cNvPr>
              <p:cNvSpPr/>
              <p:nvPr/>
            </p:nvSpPr>
            <p:spPr>
              <a:xfrm>
                <a:off x="2690232" y="4719163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BE23B47A-2DB0-482F-BEE7-81DEAFE8E2D0}"/>
                  </a:ext>
                </a:extLst>
              </p:cNvPr>
              <p:cNvCxnSpPr/>
              <p:nvPr/>
            </p:nvCxnSpPr>
            <p:spPr>
              <a:xfrm rot="5400000">
                <a:off x="2500788" y="4455019"/>
                <a:ext cx="470988" cy="0"/>
              </a:xfrm>
              <a:prstGeom prst="line">
                <a:avLst/>
              </a:prstGeom>
              <a:ln w="19050">
                <a:solidFill>
                  <a:schemeClr val="accent3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组合 251">
              <a:extLst>
                <a:ext uri="{FF2B5EF4-FFF2-40B4-BE49-F238E27FC236}">
                  <a16:creationId xmlns:a16="http://schemas.microsoft.com/office/drawing/2014/main" id="{B92F2BA1-B106-4525-80DD-EDFE034E1E01}"/>
                </a:ext>
              </a:extLst>
            </p:cNvPr>
            <p:cNvGrpSpPr/>
            <p:nvPr/>
          </p:nvGrpSpPr>
          <p:grpSpPr>
            <a:xfrm>
              <a:off x="7148806" y="2766748"/>
              <a:ext cx="69887" cy="536405"/>
              <a:chOff x="2690232" y="4097191"/>
              <a:chExt cx="93235" cy="715207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19CB7E38-89CB-406D-A0CB-0E2D680C5D8C}"/>
                  </a:ext>
                </a:extLst>
              </p:cNvPr>
              <p:cNvSpPr/>
              <p:nvPr/>
            </p:nvSpPr>
            <p:spPr>
              <a:xfrm>
                <a:off x="2690232" y="4097191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0610FAAB-C5CE-4170-83FE-D1F2382B7027}"/>
                  </a:ext>
                </a:extLst>
              </p:cNvPr>
              <p:cNvSpPr/>
              <p:nvPr/>
            </p:nvSpPr>
            <p:spPr>
              <a:xfrm>
                <a:off x="2690232" y="4719163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ED7348DD-41A0-4D4D-919F-C21F20E693AB}"/>
                  </a:ext>
                </a:extLst>
              </p:cNvPr>
              <p:cNvCxnSpPr/>
              <p:nvPr/>
            </p:nvCxnSpPr>
            <p:spPr>
              <a:xfrm rot="5400000">
                <a:off x="2500788" y="4455019"/>
                <a:ext cx="470988" cy="0"/>
              </a:xfrm>
              <a:prstGeom prst="line">
                <a:avLst/>
              </a:prstGeom>
              <a:ln w="19050">
                <a:solidFill>
                  <a:schemeClr val="accent4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组合 257">
              <a:extLst>
                <a:ext uri="{FF2B5EF4-FFF2-40B4-BE49-F238E27FC236}">
                  <a16:creationId xmlns:a16="http://schemas.microsoft.com/office/drawing/2014/main" id="{D9AF2526-DE2A-4BF6-BF0D-70CAACB4B65E}"/>
                </a:ext>
              </a:extLst>
            </p:cNvPr>
            <p:cNvGrpSpPr/>
            <p:nvPr/>
          </p:nvGrpSpPr>
          <p:grpSpPr>
            <a:xfrm>
              <a:off x="8547114" y="3576838"/>
              <a:ext cx="69887" cy="536405"/>
              <a:chOff x="2690232" y="4097191"/>
              <a:chExt cx="93235" cy="715207"/>
            </a:xfrm>
          </p:grpSpPr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8E5B04F2-5339-4102-BBC6-8C87B57155F4}"/>
                  </a:ext>
                </a:extLst>
              </p:cNvPr>
              <p:cNvSpPr/>
              <p:nvPr/>
            </p:nvSpPr>
            <p:spPr>
              <a:xfrm>
                <a:off x="2690232" y="4097191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F42B9B2C-ED52-4576-879C-4FC1B833CFDA}"/>
                  </a:ext>
                </a:extLst>
              </p:cNvPr>
              <p:cNvSpPr/>
              <p:nvPr/>
            </p:nvSpPr>
            <p:spPr>
              <a:xfrm>
                <a:off x="2690232" y="4719163"/>
                <a:ext cx="93235" cy="93235"/>
              </a:xfrm>
              <a:prstGeom prst="ellipse">
                <a:avLst/>
              </a:prstGeom>
              <a:noFill/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latin typeface="Source Han Serif SC" panose="02020400000000000000" pitchFamily="18" charset="-122"/>
                  <a:ea typeface="Source Han Serif SC" panose="02020400000000000000" pitchFamily="18" charset="-122"/>
                  <a:sym typeface="Source Han Serif SC" panose="02020400000000000000" pitchFamily="18" charset="-122"/>
                </a:endParaRPr>
              </a:p>
            </p:txBody>
          </p: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A3C4B105-71D3-4314-BD3D-8ADB9C7318DD}"/>
                  </a:ext>
                </a:extLst>
              </p:cNvPr>
              <p:cNvCxnSpPr/>
              <p:nvPr/>
            </p:nvCxnSpPr>
            <p:spPr>
              <a:xfrm rot="5400000">
                <a:off x="2500788" y="4455019"/>
                <a:ext cx="470988" cy="0"/>
              </a:xfrm>
              <a:prstGeom prst="line">
                <a:avLst/>
              </a:prstGeom>
              <a:ln w="19050">
                <a:solidFill>
                  <a:schemeClr val="accent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A44CC096-EFFA-475E-92F6-28630136BFC1}"/>
              </a:ext>
            </a:extLst>
          </p:cNvPr>
          <p:cNvGrpSpPr/>
          <p:nvPr/>
        </p:nvGrpSpPr>
        <p:grpSpPr>
          <a:xfrm>
            <a:off x="1173652" y="4479325"/>
            <a:ext cx="1906221" cy="1245261"/>
            <a:chOff x="1902962" y="4567210"/>
            <a:chExt cx="1865820" cy="1245261"/>
          </a:xfrm>
        </p:grpSpPr>
        <p:sp>
          <p:nvSpPr>
            <p:cNvPr id="53" name="TextBox 7">
              <a:extLst>
                <a:ext uri="{FF2B5EF4-FFF2-40B4-BE49-F238E27FC236}">
                  <a16:creationId xmlns:a16="http://schemas.microsoft.com/office/drawing/2014/main" id="{A15E6DBF-BBDB-458C-808A-1FE0E100701A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BAE2FBE6-A33E-4D31-8CA5-136771AA69D1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66D70621-551C-483B-81DA-E33B2EDB2F27}"/>
              </a:ext>
            </a:extLst>
          </p:cNvPr>
          <p:cNvGrpSpPr/>
          <p:nvPr/>
        </p:nvGrpSpPr>
        <p:grpSpPr>
          <a:xfrm>
            <a:off x="3079873" y="1140102"/>
            <a:ext cx="1906221" cy="1245261"/>
            <a:chOff x="1902962" y="4567210"/>
            <a:chExt cx="1865820" cy="1245261"/>
          </a:xfrm>
        </p:grpSpPr>
        <p:sp>
          <p:nvSpPr>
            <p:cNvPr id="56" name="TextBox 7">
              <a:extLst>
                <a:ext uri="{FF2B5EF4-FFF2-40B4-BE49-F238E27FC236}">
                  <a16:creationId xmlns:a16="http://schemas.microsoft.com/office/drawing/2014/main" id="{AF340585-B4B9-48E6-B3B0-19E37AED1E9C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94A20323-45D6-452F-8488-ED3687B77A4C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774C39BD-3E92-4124-9A5A-F2D49237B577}"/>
              </a:ext>
            </a:extLst>
          </p:cNvPr>
          <p:cNvGrpSpPr/>
          <p:nvPr/>
        </p:nvGrpSpPr>
        <p:grpSpPr>
          <a:xfrm>
            <a:off x="4853447" y="4479325"/>
            <a:ext cx="1906221" cy="1245261"/>
            <a:chOff x="1902962" y="4567210"/>
            <a:chExt cx="1865820" cy="1245261"/>
          </a:xfrm>
        </p:grpSpPr>
        <p:sp>
          <p:nvSpPr>
            <p:cNvPr id="59" name="TextBox 7">
              <a:extLst>
                <a:ext uri="{FF2B5EF4-FFF2-40B4-BE49-F238E27FC236}">
                  <a16:creationId xmlns:a16="http://schemas.microsoft.com/office/drawing/2014/main" id="{14CE2B87-C02E-4523-9FD4-6FE4490AA624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ECE1A56D-3B3E-4D4C-9066-359551A86A00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0726A413-A8D6-4BE5-9431-DDDEF8687F79}"/>
              </a:ext>
            </a:extLst>
          </p:cNvPr>
          <p:cNvGrpSpPr/>
          <p:nvPr/>
        </p:nvGrpSpPr>
        <p:grpSpPr>
          <a:xfrm>
            <a:off x="6536177" y="1140102"/>
            <a:ext cx="1906221" cy="1245261"/>
            <a:chOff x="1902962" y="4567210"/>
            <a:chExt cx="1865820" cy="1245261"/>
          </a:xfrm>
        </p:grpSpPr>
        <p:sp>
          <p:nvSpPr>
            <p:cNvPr id="62" name="TextBox 7">
              <a:extLst>
                <a:ext uri="{FF2B5EF4-FFF2-40B4-BE49-F238E27FC236}">
                  <a16:creationId xmlns:a16="http://schemas.microsoft.com/office/drawing/2014/main" id="{5FCCB4E3-3600-4CB5-AB58-1F18C39528A2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添加标题</a:t>
              </a: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679974D6-B650-4098-8FEC-79DDF0DF7900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6C14005F-DF9A-478D-ACF2-A852F7E7E5FE}"/>
              </a:ext>
            </a:extLst>
          </p:cNvPr>
          <p:cNvGrpSpPr/>
          <p:nvPr/>
        </p:nvGrpSpPr>
        <p:grpSpPr>
          <a:xfrm>
            <a:off x="8393448" y="4483422"/>
            <a:ext cx="1906221" cy="1245261"/>
            <a:chOff x="1902962" y="4567210"/>
            <a:chExt cx="1865820" cy="1245261"/>
          </a:xfrm>
        </p:grpSpPr>
        <p:sp>
          <p:nvSpPr>
            <p:cNvPr id="65" name="TextBox 7">
              <a:extLst>
                <a:ext uri="{FF2B5EF4-FFF2-40B4-BE49-F238E27FC236}">
                  <a16:creationId xmlns:a16="http://schemas.microsoft.com/office/drawing/2014/main" id="{E777CF3C-FE2F-4904-AC48-FA01C9B981C1}"/>
                </a:ext>
              </a:extLst>
            </p:cNvPr>
            <p:cNvSpPr txBox="1"/>
            <p:nvPr/>
          </p:nvSpPr>
          <p:spPr>
            <a:xfrm>
              <a:off x="2121716" y="4567210"/>
              <a:ext cx="131318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200" dirty="0">
                  <a:solidFill>
                    <a:srgbClr val="007936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F2C987AE-EBA8-4A5F-BD93-0E5DD6E596ED}"/>
                </a:ext>
              </a:extLst>
            </p:cNvPr>
            <p:cNvSpPr/>
            <p:nvPr/>
          </p:nvSpPr>
          <p:spPr>
            <a:xfrm>
              <a:off x="1902962" y="4914020"/>
              <a:ext cx="1865820" cy="8984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字魂58号-创中黑-Regular" panose="00000500000000000000" pitchFamily="2" charset="-122"/>
                  <a:ea typeface="字魂58号-创中黑-Regular" panose="00000500000000000000" pitchFamily="2" charset="-122"/>
                  <a:cs typeface="+mn-ea"/>
                  <a:sym typeface="+mn-lt"/>
                </a:rPr>
                <a:t>请在此处添加具体内容，文字尽量言简意赅，简单说明即可。</a:t>
              </a: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58FBACBE-FDC9-46EF-9532-9D5FFF73C87F}"/>
              </a:ext>
            </a:extLst>
          </p:cNvPr>
          <p:cNvSpPr txBox="1"/>
          <p:nvPr/>
        </p:nvSpPr>
        <p:spPr>
          <a:xfrm>
            <a:off x="1785595" y="3206070"/>
            <a:ext cx="717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</a:t>
            </a:r>
            <a:endParaRPr lang="zh-CN" altLang="en-US" sz="2800" dirty="0">
              <a:solidFill>
                <a:srgbClr val="FFFFFF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1E965236-13D4-49F8-BE42-8C0D3F6A3E97}"/>
              </a:ext>
            </a:extLst>
          </p:cNvPr>
          <p:cNvSpPr txBox="1"/>
          <p:nvPr/>
        </p:nvSpPr>
        <p:spPr>
          <a:xfrm>
            <a:off x="3591438" y="3206070"/>
            <a:ext cx="717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02</a:t>
            </a:r>
            <a:endParaRPr lang="zh-CN" altLang="en-US" sz="2800" dirty="0">
              <a:solidFill>
                <a:srgbClr val="FFFFFF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CFB24564-20B1-4D1B-9FEA-3A8199DD5236}"/>
              </a:ext>
            </a:extLst>
          </p:cNvPr>
          <p:cNvSpPr txBox="1"/>
          <p:nvPr/>
        </p:nvSpPr>
        <p:spPr>
          <a:xfrm>
            <a:off x="5397281" y="3206070"/>
            <a:ext cx="717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</a:t>
            </a:r>
            <a:endParaRPr lang="zh-CN" altLang="en-US" sz="2800" dirty="0">
              <a:solidFill>
                <a:srgbClr val="FFFFFF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EAEDBDD4-11C6-4874-A85E-60182DE98815}"/>
              </a:ext>
            </a:extLst>
          </p:cNvPr>
          <p:cNvSpPr txBox="1"/>
          <p:nvPr/>
        </p:nvSpPr>
        <p:spPr>
          <a:xfrm>
            <a:off x="7203124" y="3206070"/>
            <a:ext cx="717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04</a:t>
            </a:r>
            <a:endParaRPr lang="zh-CN" altLang="en-US" sz="2800" dirty="0">
              <a:solidFill>
                <a:srgbClr val="FFFFFF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114FE815-8FB4-493E-BBEE-99C8E74C0C3C}"/>
              </a:ext>
            </a:extLst>
          </p:cNvPr>
          <p:cNvSpPr txBox="1"/>
          <p:nvPr/>
        </p:nvSpPr>
        <p:spPr>
          <a:xfrm>
            <a:off x="9008966" y="3206070"/>
            <a:ext cx="717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FFFF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05</a:t>
            </a:r>
            <a:endParaRPr lang="zh-CN" altLang="en-US" sz="2800" dirty="0">
              <a:solidFill>
                <a:srgbClr val="FFFFFF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78" name="图片 77">
            <a:extLst>
              <a:ext uri="{FF2B5EF4-FFF2-40B4-BE49-F238E27FC236}">
                <a16:creationId xmlns:a16="http://schemas.microsoft.com/office/drawing/2014/main" id="{FDF353C7-E103-486A-AFB3-91CA74A5AF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1633" y="2947206"/>
            <a:ext cx="963587" cy="96358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7" name="任意多边形: 形状 66">
            <a:extLst>
              <a:ext uri="{FF2B5EF4-FFF2-40B4-BE49-F238E27FC236}">
                <a16:creationId xmlns:a16="http://schemas.microsoft.com/office/drawing/2014/main" id="{A3906868-7508-4BFB-A600-D4628A3B54A5}"/>
              </a:ext>
            </a:extLst>
          </p:cNvPr>
          <p:cNvSpPr/>
          <p:nvPr/>
        </p:nvSpPr>
        <p:spPr>
          <a:xfrm>
            <a:off x="1" y="378329"/>
            <a:ext cx="3837826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007936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BDC9768-1157-4619-B8EA-B17CEA7B6660}"/>
              </a:ext>
            </a:extLst>
          </p:cNvPr>
          <p:cNvSpPr txBox="1"/>
          <p:nvPr/>
        </p:nvSpPr>
        <p:spPr>
          <a:xfrm>
            <a:off x="398976" y="375363"/>
            <a:ext cx="27506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chemeClr val="bg1">
                    <a:lumMod val="9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请输入您的标题内容</a:t>
            </a:r>
          </a:p>
        </p:txBody>
      </p:sp>
      <p:sp>
        <p:nvSpPr>
          <p:cNvPr id="69" name="平行四边形 68">
            <a:extLst>
              <a:ext uri="{FF2B5EF4-FFF2-40B4-BE49-F238E27FC236}">
                <a16:creationId xmlns:a16="http://schemas.microsoft.com/office/drawing/2014/main" id="{9F49A9FB-425D-480A-A547-143B5582870C}"/>
              </a:ext>
            </a:extLst>
          </p:cNvPr>
          <p:cNvSpPr/>
          <p:nvPr/>
        </p:nvSpPr>
        <p:spPr>
          <a:xfrm>
            <a:off x="3954947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平行四边形 69">
            <a:extLst>
              <a:ext uri="{FF2B5EF4-FFF2-40B4-BE49-F238E27FC236}">
                <a16:creationId xmlns:a16="http://schemas.microsoft.com/office/drawing/2014/main" id="{CC329DBE-CA7F-439D-83D8-BC5075FFE623}"/>
              </a:ext>
            </a:extLst>
          </p:cNvPr>
          <p:cNvSpPr/>
          <p:nvPr/>
        </p:nvSpPr>
        <p:spPr>
          <a:xfrm>
            <a:off x="4283979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7" name="平行四边形 76">
            <a:extLst>
              <a:ext uri="{FF2B5EF4-FFF2-40B4-BE49-F238E27FC236}">
                <a16:creationId xmlns:a16="http://schemas.microsoft.com/office/drawing/2014/main" id="{E8FE3B5B-763D-44B7-AF95-769DD3D1BC68}"/>
              </a:ext>
            </a:extLst>
          </p:cNvPr>
          <p:cNvSpPr/>
          <p:nvPr/>
        </p:nvSpPr>
        <p:spPr>
          <a:xfrm>
            <a:off x="4613012" y="384317"/>
            <a:ext cx="342900" cy="431800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9" name="任意多边形: 形状 78">
            <a:extLst>
              <a:ext uri="{FF2B5EF4-FFF2-40B4-BE49-F238E27FC236}">
                <a16:creationId xmlns:a16="http://schemas.microsoft.com/office/drawing/2014/main" id="{A0505E6B-07D0-4E2A-9647-69E78F1EEF05}"/>
              </a:ext>
            </a:extLst>
          </p:cNvPr>
          <p:cNvSpPr/>
          <p:nvPr/>
        </p:nvSpPr>
        <p:spPr>
          <a:xfrm>
            <a:off x="8740775" y="6436229"/>
            <a:ext cx="4570945" cy="421771"/>
          </a:xfrm>
          <a:custGeom>
            <a:avLst/>
            <a:gdLst>
              <a:gd name="connsiteX0" fmla="*/ 1333893 w 6073219"/>
              <a:gd name="connsiteY0" fmla="*/ 0 h 6858000"/>
              <a:gd name="connsiteX1" fmla="*/ 6073219 w 6073219"/>
              <a:gd name="connsiteY1" fmla="*/ 0 h 6858000"/>
              <a:gd name="connsiteX2" fmla="*/ 4739327 w 6073219"/>
              <a:gd name="connsiteY2" fmla="*/ 6858000 h 6858000"/>
              <a:gd name="connsiteX3" fmla="*/ 0 w 6073219"/>
              <a:gd name="connsiteY3" fmla="*/ 6858000 h 6858000"/>
              <a:gd name="connsiteX0" fmla="*/ 1333893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1333893 w 5432629"/>
              <a:gd name="connsiteY4" fmla="*/ 0 h 6858000"/>
              <a:gd name="connsiteX0" fmla="*/ 736007 w 5432629"/>
              <a:gd name="connsiteY0" fmla="*/ 0 h 6858000"/>
              <a:gd name="connsiteX1" fmla="*/ 5432629 w 5432629"/>
              <a:gd name="connsiteY1" fmla="*/ 0 h 6858000"/>
              <a:gd name="connsiteX2" fmla="*/ 4739327 w 5432629"/>
              <a:gd name="connsiteY2" fmla="*/ 6858000 h 6858000"/>
              <a:gd name="connsiteX3" fmla="*/ 0 w 5432629"/>
              <a:gd name="connsiteY3" fmla="*/ 6858000 h 6858000"/>
              <a:gd name="connsiteX4" fmla="*/ 736007 w 5432629"/>
              <a:gd name="connsiteY4" fmla="*/ 0 h 6858000"/>
              <a:gd name="connsiteX0" fmla="*/ 244889 w 4941511"/>
              <a:gd name="connsiteY0" fmla="*/ 0 h 6858000"/>
              <a:gd name="connsiteX1" fmla="*/ 4941511 w 4941511"/>
              <a:gd name="connsiteY1" fmla="*/ 0 h 6858000"/>
              <a:gd name="connsiteX2" fmla="*/ 4248209 w 4941511"/>
              <a:gd name="connsiteY2" fmla="*/ 6858000 h 6858000"/>
              <a:gd name="connsiteX3" fmla="*/ 0 w 4941511"/>
              <a:gd name="connsiteY3" fmla="*/ 6533197 h 6858000"/>
              <a:gd name="connsiteX4" fmla="*/ 244889 w 4941511"/>
              <a:gd name="connsiteY4" fmla="*/ 0 h 6858000"/>
              <a:gd name="connsiteX0" fmla="*/ 180829 w 4877451"/>
              <a:gd name="connsiteY0" fmla="*/ 0 h 6858000"/>
              <a:gd name="connsiteX1" fmla="*/ 4877451 w 4877451"/>
              <a:gd name="connsiteY1" fmla="*/ 0 h 6858000"/>
              <a:gd name="connsiteX2" fmla="*/ 4184149 w 4877451"/>
              <a:gd name="connsiteY2" fmla="*/ 6858000 h 6858000"/>
              <a:gd name="connsiteX3" fmla="*/ 0 w 4877451"/>
              <a:gd name="connsiteY3" fmla="*/ 6533197 h 6858000"/>
              <a:gd name="connsiteX4" fmla="*/ 180829 w 4877451"/>
              <a:gd name="connsiteY4" fmla="*/ 0 h 6858000"/>
              <a:gd name="connsiteX0" fmla="*/ 180829 w 4877451"/>
              <a:gd name="connsiteY0" fmla="*/ 0 h 6533197"/>
              <a:gd name="connsiteX1" fmla="*/ 4877451 w 4877451"/>
              <a:gd name="connsiteY1" fmla="*/ 0 h 6533197"/>
              <a:gd name="connsiteX2" fmla="*/ 4205502 w 4877451"/>
              <a:gd name="connsiteY2" fmla="*/ 6533197 h 6533197"/>
              <a:gd name="connsiteX3" fmla="*/ 0 w 4877451"/>
              <a:gd name="connsiteY3" fmla="*/ 6533197 h 6533197"/>
              <a:gd name="connsiteX4" fmla="*/ 180829 w 4877451"/>
              <a:gd name="connsiteY4" fmla="*/ 0 h 6533197"/>
              <a:gd name="connsiteX0" fmla="*/ 180829 w 4514451"/>
              <a:gd name="connsiteY0" fmla="*/ 0 h 6533197"/>
              <a:gd name="connsiteX1" fmla="*/ 4514451 w 4514451"/>
              <a:gd name="connsiteY1" fmla="*/ 0 h 6533197"/>
              <a:gd name="connsiteX2" fmla="*/ 4205502 w 4514451"/>
              <a:gd name="connsiteY2" fmla="*/ 6533197 h 6533197"/>
              <a:gd name="connsiteX3" fmla="*/ 0 w 4514451"/>
              <a:gd name="connsiteY3" fmla="*/ 6533197 h 6533197"/>
              <a:gd name="connsiteX4" fmla="*/ 180829 w 4514451"/>
              <a:gd name="connsiteY4" fmla="*/ 0 h 6533197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205502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86332"/>
              <a:gd name="connsiteY0" fmla="*/ 0 h 6695598"/>
              <a:gd name="connsiteX1" fmla="*/ 4386332 w 4386332"/>
              <a:gd name="connsiteY1" fmla="*/ 0 h 6695598"/>
              <a:gd name="connsiteX2" fmla="*/ 4168255 w 4386332"/>
              <a:gd name="connsiteY2" fmla="*/ 6695598 h 6695598"/>
              <a:gd name="connsiteX3" fmla="*/ 0 w 4386332"/>
              <a:gd name="connsiteY3" fmla="*/ 6533197 h 6695598"/>
              <a:gd name="connsiteX4" fmla="*/ 180829 w 4386332"/>
              <a:gd name="connsiteY4" fmla="*/ 0 h 6695598"/>
              <a:gd name="connsiteX0" fmla="*/ 180829 w 4386332"/>
              <a:gd name="connsiteY0" fmla="*/ 0 h 6533197"/>
              <a:gd name="connsiteX1" fmla="*/ 4386332 w 4386332"/>
              <a:gd name="connsiteY1" fmla="*/ 0 h 6533197"/>
              <a:gd name="connsiteX2" fmla="*/ 4186878 w 4386332"/>
              <a:gd name="connsiteY2" fmla="*/ 6533197 h 6533197"/>
              <a:gd name="connsiteX3" fmla="*/ 0 w 4386332"/>
              <a:gd name="connsiteY3" fmla="*/ 6533197 h 6533197"/>
              <a:gd name="connsiteX4" fmla="*/ 180829 w 4386332"/>
              <a:gd name="connsiteY4" fmla="*/ 0 h 6533197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186878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65850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3952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180829 w 4342458"/>
              <a:gd name="connsiteY0" fmla="*/ 146284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180829 w 4342458"/>
              <a:gd name="connsiteY4" fmla="*/ 146284 h 6679481"/>
              <a:gd name="connsiteX0" fmla="*/ 75533 w 4342458"/>
              <a:gd name="connsiteY0" fmla="*/ 43882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438820 h 6679481"/>
              <a:gd name="connsiteX0" fmla="*/ 75533 w 4342458"/>
              <a:gd name="connsiteY0" fmla="*/ 292552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75533 w 4342458"/>
              <a:gd name="connsiteY4" fmla="*/ 292552 h 6679481"/>
              <a:gd name="connsiteX0" fmla="*/ 66758 w 4342458"/>
              <a:gd name="connsiteY0" fmla="*/ 146268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66758 w 4342458"/>
              <a:gd name="connsiteY4" fmla="*/ 146268 h 6679481"/>
              <a:gd name="connsiteX0" fmla="*/ 57983 w 4342458"/>
              <a:gd name="connsiteY0" fmla="*/ 0 h 6679481"/>
              <a:gd name="connsiteX1" fmla="*/ 4342458 w 4342458"/>
              <a:gd name="connsiteY1" fmla="*/ 0 h 6679481"/>
              <a:gd name="connsiteX2" fmla="*/ 4257076 w 4342458"/>
              <a:gd name="connsiteY2" fmla="*/ 6679481 h 6679481"/>
              <a:gd name="connsiteX3" fmla="*/ 0 w 4342458"/>
              <a:gd name="connsiteY3" fmla="*/ 6679481 h 6679481"/>
              <a:gd name="connsiteX4" fmla="*/ 57983 w 4342458"/>
              <a:gd name="connsiteY4" fmla="*/ 0 h 6679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2458" h="6679481">
                <a:moveTo>
                  <a:pt x="57983" y="0"/>
                </a:moveTo>
                <a:lnTo>
                  <a:pt x="4342458" y="0"/>
                </a:lnTo>
                <a:lnTo>
                  <a:pt x="4257076" y="6679481"/>
                </a:lnTo>
                <a:lnTo>
                  <a:pt x="0" y="6679481"/>
                </a:lnTo>
                <a:lnTo>
                  <a:pt x="57983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22018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201;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936"/>
      </a:accent1>
      <a:accent2>
        <a:srgbClr val="007936"/>
      </a:accent2>
      <a:accent3>
        <a:srgbClr val="007936"/>
      </a:accent3>
      <a:accent4>
        <a:srgbClr val="007936"/>
      </a:accent4>
      <a:accent5>
        <a:srgbClr val="007936"/>
      </a:accent5>
      <a:accent6>
        <a:srgbClr val="007936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</TotalTime>
  <Words>1709</Words>
  <Application>Microsoft Office PowerPoint</Application>
  <PresentationFormat>宽屏</PresentationFormat>
  <Paragraphs>236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8" baseType="lpstr">
      <vt:lpstr>等线 Light</vt:lpstr>
      <vt:lpstr>思源黑体 CN Normal</vt:lpstr>
      <vt:lpstr>字魂58号-创中黑-Regular</vt:lpstr>
      <vt:lpstr>Source Sans Pro</vt:lpstr>
      <vt:lpstr>思源黑体 CN Medium</vt:lpstr>
      <vt:lpstr>等线</vt:lpstr>
      <vt:lpstr>Calibri</vt:lpstr>
      <vt:lpstr>思源黑体 CN Bold</vt:lpstr>
      <vt:lpstr>思源黑体 Medium</vt:lpstr>
      <vt:lpstr>Arial</vt:lpstr>
      <vt:lpstr>Bebas Neue</vt:lpstr>
      <vt:lpstr>Source Han Serif SC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1007034018@qq.com</dc:creator>
  <cp:lastModifiedBy>1007034018@qq.com</cp:lastModifiedBy>
  <cp:revision>83</cp:revision>
  <dcterms:created xsi:type="dcterms:W3CDTF">2020-06-08T03:32:17Z</dcterms:created>
  <dcterms:modified xsi:type="dcterms:W3CDTF">2020-06-09T05:46:00Z</dcterms:modified>
</cp:coreProperties>
</file>

<file path=docProps/thumbnail.jpeg>
</file>